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71" r:id="rId2"/>
    <p:sldId id="269" r:id="rId3"/>
    <p:sldId id="256" r:id="rId4"/>
    <p:sldId id="257" r:id="rId5"/>
    <p:sldId id="258" r:id="rId6"/>
    <p:sldId id="259" r:id="rId7"/>
    <p:sldId id="260" r:id="rId8"/>
    <p:sldId id="272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x="6553200" cy="9258300"/>
  <p:notesSz cx="6553200" cy="92583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1860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400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711575" y="0"/>
            <a:ext cx="28400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F0B0F5-B0B1-4AFD-83C8-751F92E625CE}" type="datetimeFigureOut">
              <a:rPr kumimoji="1" lang="ja-JP" altLang="en-US" smtClean="0"/>
              <a:t>2020/9/25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71700" y="1157288"/>
            <a:ext cx="2209800" cy="3124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55638" y="4456113"/>
            <a:ext cx="5241925" cy="36449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794750"/>
            <a:ext cx="28400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711575" y="8794750"/>
            <a:ext cx="28400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0E9719-DA4D-454E-A1A8-448C3387D1A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774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0E9719-DA4D-454E-A1A8-448C3387D1A5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3600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91490" y="2870073"/>
            <a:ext cx="5570220" cy="19442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982980" y="5184648"/>
            <a:ext cx="4587240" cy="23145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27660" y="2129409"/>
            <a:ext cx="2850642" cy="611047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374898" y="2129409"/>
            <a:ext cx="2850642" cy="611047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9/25/2020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9/25/2020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9/25/2020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7660" y="370332"/>
            <a:ext cx="5897880" cy="14813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27660" y="2129409"/>
            <a:ext cx="5897880" cy="611047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228088" y="8610219"/>
            <a:ext cx="2097024" cy="4629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27660" y="8610219"/>
            <a:ext cx="1507236" cy="4629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718304" y="8610219"/>
            <a:ext cx="1507236" cy="4629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g"/><Relationship Id="rId3" Type="http://schemas.openxmlformats.org/officeDocument/2006/relationships/image" Target="../media/image38.png"/><Relationship Id="rId7" Type="http://schemas.openxmlformats.org/officeDocument/2006/relationships/image" Target="../media/image42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1.jpg"/><Relationship Id="rId11" Type="http://schemas.openxmlformats.org/officeDocument/2006/relationships/image" Target="../media/image46.jpg"/><Relationship Id="rId5" Type="http://schemas.openxmlformats.org/officeDocument/2006/relationships/image" Target="../media/image40.jp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g"/><Relationship Id="rId13" Type="http://schemas.openxmlformats.org/officeDocument/2006/relationships/image" Target="../media/image58.jpg"/><Relationship Id="rId3" Type="http://schemas.openxmlformats.org/officeDocument/2006/relationships/image" Target="../media/image48.jpg"/><Relationship Id="rId7" Type="http://schemas.openxmlformats.org/officeDocument/2006/relationships/image" Target="../media/image52.jpg"/><Relationship Id="rId12" Type="http://schemas.openxmlformats.org/officeDocument/2006/relationships/image" Target="../media/image57.jpg"/><Relationship Id="rId2" Type="http://schemas.openxmlformats.org/officeDocument/2006/relationships/image" Target="../media/image47.jpg"/><Relationship Id="rId16" Type="http://schemas.openxmlformats.org/officeDocument/2006/relationships/image" Target="../media/image6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1.jpg"/><Relationship Id="rId11" Type="http://schemas.openxmlformats.org/officeDocument/2006/relationships/image" Target="../media/image56.jpg"/><Relationship Id="rId5" Type="http://schemas.openxmlformats.org/officeDocument/2006/relationships/image" Target="../media/image50.jpg"/><Relationship Id="rId15" Type="http://schemas.openxmlformats.org/officeDocument/2006/relationships/image" Target="../media/image60.jpg"/><Relationship Id="rId10" Type="http://schemas.openxmlformats.org/officeDocument/2006/relationships/image" Target="../media/image55.jpg"/><Relationship Id="rId4" Type="http://schemas.openxmlformats.org/officeDocument/2006/relationships/image" Target="../media/image49.jpg"/><Relationship Id="rId9" Type="http://schemas.openxmlformats.org/officeDocument/2006/relationships/image" Target="../media/image54.jpg"/><Relationship Id="rId14" Type="http://schemas.openxmlformats.org/officeDocument/2006/relationships/image" Target="../media/image5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4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6.png"/><Relationship Id="rId7" Type="http://schemas.openxmlformats.org/officeDocument/2006/relationships/image" Target="../media/image70.jpg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9.png"/><Relationship Id="rId5" Type="http://schemas.openxmlformats.org/officeDocument/2006/relationships/image" Target="../media/image68.jpg"/><Relationship Id="rId4" Type="http://schemas.openxmlformats.org/officeDocument/2006/relationships/image" Target="../media/image67.png"/><Relationship Id="rId9" Type="http://schemas.openxmlformats.org/officeDocument/2006/relationships/image" Target="../media/image7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g"/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g"/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7.jp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g"/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pn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jp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g"/><Relationship Id="rId14" Type="http://schemas.openxmlformats.org/officeDocument/2006/relationships/image" Target="../media/image1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jpg"/><Relationship Id="rId5" Type="http://schemas.openxmlformats.org/officeDocument/2006/relationships/image" Target="../media/image20.png"/><Relationship Id="rId4" Type="http://schemas.openxmlformats.org/officeDocument/2006/relationships/image" Target="../media/image1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0.jp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png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6968" y="3492709"/>
            <a:ext cx="6299264" cy="603041"/>
          </a:xfrm>
          <a:prstGeom prst="rect">
            <a:avLst/>
          </a:prstGeom>
          <a:ln w="57150">
            <a:solidFill>
              <a:srgbClr val="000000"/>
            </a:solidFill>
          </a:ln>
        </p:spPr>
        <p:txBody>
          <a:bodyPr vert="horz" wrap="square" lIns="0" tIns="127309" rIns="0" bIns="0" rtlCol="0">
            <a:spAutoFit/>
          </a:bodyPr>
          <a:lstStyle/>
          <a:p>
            <a:pPr marL="683" algn="ctr">
              <a:lnSpc>
                <a:spcPts val="3677"/>
              </a:lnSpc>
              <a:spcBef>
                <a:spcPts val="1002"/>
              </a:spcBef>
            </a:pPr>
            <a:r>
              <a:rPr sz="3225" spc="-51" dirty="0">
                <a:latin typeface="游ゴシック Light"/>
                <a:cs typeface="游ゴシック Light"/>
              </a:rPr>
              <a:t>【</a:t>
            </a:r>
            <a:r>
              <a:rPr lang="ja-JP" altLang="en-US" sz="3225" spc="-51" dirty="0">
                <a:latin typeface="游ゴシック Light"/>
                <a:cs typeface="游ゴシック Light"/>
              </a:rPr>
              <a:t>Ｚｏｏｍ</a:t>
            </a:r>
            <a:r>
              <a:rPr sz="3225" spc="-59" dirty="0">
                <a:latin typeface="游ゴシック Light"/>
                <a:cs typeface="游ゴシック Light"/>
              </a:rPr>
              <a:t>】</a:t>
            </a:r>
            <a:r>
              <a:rPr lang="ja-JP" altLang="en-US" sz="3225" spc="-40" dirty="0">
                <a:latin typeface="游ゴシック Light"/>
                <a:cs typeface="游ゴシック Light"/>
              </a:rPr>
              <a:t>使い方</a:t>
            </a:r>
            <a:r>
              <a:rPr lang="ja-JP" altLang="en-US" sz="3225" spc="-59" dirty="0">
                <a:latin typeface="游ゴシック Light"/>
                <a:cs typeface="游ゴシック Light"/>
              </a:rPr>
              <a:t>マニュアル</a:t>
            </a:r>
            <a:endParaRPr sz="3225" dirty="0">
              <a:latin typeface="游ゴシック Light"/>
              <a:cs typeface="游ゴシック Light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DF438D0-2A43-4092-9585-5FA66AC9BCBF}"/>
              </a:ext>
            </a:extLst>
          </p:cNvPr>
          <p:cNvSpPr txBox="1"/>
          <p:nvPr/>
        </p:nvSpPr>
        <p:spPr>
          <a:xfrm>
            <a:off x="609600" y="4705350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PTA</a:t>
            </a:r>
            <a:r>
              <a:rPr kumimoji="1" lang="ja-JP" altLang="en-US" dirty="0"/>
              <a:t>の会議や研修会、講演で</a:t>
            </a:r>
            <a:r>
              <a:rPr kumimoji="1" lang="en-US" altLang="ja-JP" dirty="0"/>
              <a:t>Z</a:t>
            </a:r>
            <a:r>
              <a:rPr kumimoji="1" lang="ja-JP" altLang="en-US" dirty="0"/>
              <a:t>ｏｏｍを使ってみよう！　　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5324" y="632613"/>
            <a:ext cx="5376876" cy="45211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6685" marR="5080" indent="-134620">
              <a:lnSpc>
                <a:spcPct val="143000"/>
              </a:lnSpc>
              <a:spcBef>
                <a:spcPts val="95"/>
              </a:spcBef>
            </a:pPr>
            <a:r>
              <a:rPr sz="1050" spc="15" dirty="0">
                <a:latin typeface="HG丸ｺﾞｼｯｸM-PRO"/>
                <a:cs typeface="HG丸ｺﾞｼｯｸM-PRO"/>
              </a:rPr>
              <a:t>④</a:t>
            </a:r>
            <a:r>
              <a:rPr sz="1050" spc="15" dirty="0" err="1">
                <a:latin typeface="HG丸ｺﾞｼｯｸM-PRO"/>
                <a:cs typeface="HG丸ｺﾞｼｯｸM-PRO"/>
              </a:rPr>
              <a:t>許可が</a:t>
            </a:r>
            <a:r>
              <a:rPr sz="1050" spc="5" dirty="0" err="1">
                <a:latin typeface="HG丸ｺﾞｼｯｸM-PRO"/>
                <a:cs typeface="HG丸ｺﾞｼｯｸM-PRO"/>
              </a:rPr>
              <a:t>で</a:t>
            </a:r>
            <a:r>
              <a:rPr sz="1050" spc="15" dirty="0" err="1">
                <a:latin typeface="HG丸ｺﾞｼｯｸM-PRO"/>
                <a:cs typeface="HG丸ｺﾞｼｯｸM-PRO"/>
              </a:rPr>
              <a:t>ると</a:t>
            </a:r>
            <a:r>
              <a:rPr lang="ja-JP" altLang="en-US" sz="1050" spc="15" dirty="0">
                <a:latin typeface="HG丸ｺﾞｼｯｸM-PRO"/>
                <a:cs typeface="HG丸ｺﾞｼｯｸM-PRO"/>
              </a:rPr>
              <a:t>ミーティングのホスト</a:t>
            </a:r>
            <a:r>
              <a:rPr sz="1050" spc="15" dirty="0" err="1">
                <a:latin typeface="HG丸ｺﾞｼｯｸM-PRO"/>
                <a:cs typeface="HG丸ｺﾞｼｯｸM-PRO"/>
              </a:rPr>
              <a:t>が映</a:t>
            </a:r>
            <a:r>
              <a:rPr sz="1050" spc="5" dirty="0" err="1">
                <a:latin typeface="HG丸ｺﾞｼｯｸM-PRO"/>
                <a:cs typeface="HG丸ｺﾞｼｯｸM-PRO"/>
              </a:rPr>
              <a:t>る</a:t>
            </a:r>
            <a:r>
              <a:rPr sz="1050" spc="15" dirty="0" err="1">
                <a:latin typeface="HG丸ｺﾞｼｯｸM-PRO"/>
                <a:cs typeface="HG丸ｺﾞｼｯｸM-PRO"/>
              </a:rPr>
              <a:t>画面が</a:t>
            </a:r>
            <a:r>
              <a:rPr sz="1050" spc="5" dirty="0" err="1">
                <a:latin typeface="HG丸ｺﾞｼｯｸM-PRO"/>
                <a:cs typeface="HG丸ｺﾞｼｯｸM-PRO"/>
              </a:rPr>
              <a:t>出</a:t>
            </a:r>
            <a:r>
              <a:rPr sz="1050" spc="15" dirty="0" err="1">
                <a:latin typeface="HG丸ｺﾞｼｯｸM-PRO"/>
                <a:cs typeface="HG丸ｺﾞｼｯｸM-PRO"/>
              </a:rPr>
              <a:t>ま</a:t>
            </a:r>
            <a:r>
              <a:rPr sz="1050" spc="5" dirty="0" err="1">
                <a:latin typeface="HG丸ｺﾞｼｯｸM-PRO"/>
                <a:cs typeface="HG丸ｺﾞｼｯｸM-PRO"/>
              </a:rPr>
              <a:t>す</a:t>
            </a:r>
            <a:r>
              <a:rPr sz="1050" spc="15" dirty="0" err="1">
                <a:latin typeface="HG丸ｺﾞｼｯｸM-PRO"/>
                <a:cs typeface="HG丸ｺﾞｼｯｸM-PRO"/>
              </a:rPr>
              <a:t>ので</a:t>
            </a:r>
            <a:r>
              <a:rPr sz="1050" spc="-515" dirty="0">
                <a:latin typeface="HG丸ｺﾞｼｯｸM-PRO"/>
                <a:cs typeface="HG丸ｺﾞｼｯｸM-PRO"/>
              </a:rPr>
              <a:t>、</a:t>
            </a:r>
            <a:endParaRPr lang="en-US" altLang="ja-JP" sz="1050" spc="-515" dirty="0">
              <a:latin typeface="HG丸ｺﾞｼｯｸM-PRO"/>
              <a:cs typeface="HG丸ｺﾞｼｯｸM-PRO"/>
            </a:endParaRPr>
          </a:p>
          <a:p>
            <a:pPr marL="146685" marR="5080" indent="-134620">
              <a:lnSpc>
                <a:spcPct val="143000"/>
              </a:lnSpc>
              <a:spcBef>
                <a:spcPts val="95"/>
              </a:spcBef>
            </a:pPr>
            <a:r>
              <a:rPr lang="ja-JP" altLang="en-US" sz="1050" spc="-515" dirty="0">
                <a:latin typeface="HG丸ｺﾞｼｯｸM-PRO"/>
                <a:cs typeface="HG丸ｺﾞｼｯｸM-PRO"/>
              </a:rPr>
              <a:t>　　　　　</a:t>
            </a:r>
            <a:r>
              <a:rPr lang="ja-JP" altLang="en-US" sz="1050" spc="15" dirty="0">
                <a:latin typeface="HG丸ｺﾞｼｯｸM-PRO"/>
                <a:cs typeface="HG丸ｺﾞｼｯｸM-PRO"/>
              </a:rPr>
              <a:t>「コ</a:t>
            </a:r>
            <a:r>
              <a:rPr sz="1050" spc="5" dirty="0" err="1">
                <a:latin typeface="HG丸ｺﾞｼｯｸM-PRO"/>
                <a:cs typeface="HG丸ｺﾞｼｯｸM-PRO"/>
              </a:rPr>
              <a:t>ン</a:t>
            </a:r>
            <a:r>
              <a:rPr sz="1050" spc="15" dirty="0" err="1">
                <a:latin typeface="HG丸ｺﾞｼｯｸM-PRO"/>
                <a:cs typeface="HG丸ｺﾞｼｯｸM-PRO"/>
              </a:rPr>
              <a:t>ピュ</a:t>
            </a:r>
            <a:r>
              <a:rPr sz="1050" spc="5" dirty="0" err="1">
                <a:latin typeface="HG丸ｺﾞｼｯｸM-PRO"/>
                <a:cs typeface="HG丸ｺﾞｼｯｸM-PRO"/>
              </a:rPr>
              <a:t>ー</a:t>
            </a:r>
            <a:r>
              <a:rPr sz="1050" spc="15" dirty="0" err="1">
                <a:latin typeface="HG丸ｺﾞｼｯｸM-PRO"/>
                <a:cs typeface="HG丸ｺﾞｼｯｸM-PRO"/>
              </a:rPr>
              <a:t>ター</a:t>
            </a:r>
            <a:r>
              <a:rPr sz="1050" spc="5" dirty="0" err="1">
                <a:latin typeface="HG丸ｺﾞｼｯｸM-PRO"/>
                <a:cs typeface="HG丸ｺﾞｼｯｸM-PRO"/>
              </a:rPr>
              <a:t>で</a:t>
            </a:r>
            <a:r>
              <a:rPr sz="1050" spc="15" dirty="0" err="1">
                <a:latin typeface="HG丸ｺﾞｼｯｸM-PRO"/>
                <a:cs typeface="HG丸ｺﾞｼｯｸM-PRO"/>
              </a:rPr>
              <a:t>オーデ</a:t>
            </a:r>
            <a:r>
              <a:rPr sz="1050" dirty="0" err="1">
                <a:latin typeface="HG丸ｺﾞｼｯｸM-PRO"/>
                <a:cs typeface="HG丸ｺﾞｼｯｸM-PRO"/>
              </a:rPr>
              <a:t>ィオ</a:t>
            </a:r>
            <a:r>
              <a:rPr sz="1050" dirty="0">
                <a:latin typeface="HG丸ｺﾞｼｯｸM-PRO"/>
                <a:cs typeface="HG丸ｺﾞｼｯｸM-PRO"/>
              </a:rPr>
              <a:t> </a:t>
            </a:r>
            <a:r>
              <a:rPr sz="1050" spc="5" dirty="0">
                <a:latin typeface="HG丸ｺﾞｼｯｸM-PRO"/>
                <a:cs typeface="HG丸ｺﾞｼｯｸM-PRO"/>
              </a:rPr>
              <a:t>に参</a:t>
            </a:r>
            <a:r>
              <a:rPr sz="1050" spc="-10" dirty="0">
                <a:latin typeface="HG丸ｺﾞｼｯｸM-PRO"/>
                <a:cs typeface="HG丸ｺﾞｼｯｸM-PRO"/>
              </a:rPr>
              <a:t>加</a:t>
            </a:r>
            <a:r>
              <a:rPr sz="1050" spc="5" dirty="0">
                <a:latin typeface="HG丸ｺﾞｼｯｸM-PRO"/>
                <a:cs typeface="HG丸ｺﾞｼｯｸM-PRO"/>
              </a:rPr>
              <a:t>」</a:t>
            </a:r>
            <a:r>
              <a:rPr sz="1050" spc="-10" dirty="0">
                <a:latin typeface="HG丸ｺﾞｼｯｸM-PRO"/>
                <a:cs typeface="HG丸ｺﾞｼｯｸM-PRO"/>
              </a:rPr>
              <a:t>を</a:t>
            </a:r>
            <a:r>
              <a:rPr sz="1050" spc="5" dirty="0">
                <a:latin typeface="HG丸ｺﾞｼｯｸM-PRO"/>
                <a:cs typeface="HG丸ｺﾞｼｯｸM-PRO"/>
              </a:rPr>
              <a:t>ク</a:t>
            </a:r>
            <a:r>
              <a:rPr sz="1050" spc="-10" dirty="0">
                <a:latin typeface="HG丸ｺﾞｼｯｸM-PRO"/>
                <a:cs typeface="HG丸ｺﾞｼｯｸM-PRO"/>
              </a:rPr>
              <a:t>リ</a:t>
            </a:r>
            <a:r>
              <a:rPr sz="1050" spc="5" dirty="0">
                <a:latin typeface="HG丸ｺﾞｼｯｸM-PRO"/>
                <a:cs typeface="HG丸ｺﾞｼｯｸM-PRO"/>
              </a:rPr>
              <a:t>ッ</a:t>
            </a:r>
            <a:r>
              <a:rPr sz="1050" spc="-10" dirty="0">
                <a:latin typeface="HG丸ｺﾞｼｯｸM-PRO"/>
                <a:cs typeface="HG丸ｺﾞｼｯｸM-PRO"/>
              </a:rPr>
              <a:t>ク</a:t>
            </a:r>
            <a:r>
              <a:rPr sz="1050" spc="5" dirty="0">
                <a:latin typeface="HG丸ｺﾞｼｯｸM-PRO"/>
                <a:cs typeface="HG丸ｺﾞｼｯｸM-PRO"/>
              </a:rPr>
              <a:t>し</a:t>
            </a:r>
            <a:r>
              <a:rPr sz="1050" spc="-10" dirty="0">
                <a:latin typeface="HG丸ｺﾞｼｯｸM-PRO"/>
                <a:cs typeface="HG丸ｺﾞｼｯｸM-PRO"/>
              </a:rPr>
              <a:t>て</a:t>
            </a:r>
            <a:r>
              <a:rPr sz="1050" spc="5" dirty="0">
                <a:latin typeface="HG丸ｺﾞｼｯｸM-PRO"/>
                <a:cs typeface="HG丸ｺﾞｼｯｸM-PRO"/>
              </a:rPr>
              <a:t>くだ</a:t>
            </a:r>
            <a:r>
              <a:rPr sz="1050" spc="-10" dirty="0">
                <a:latin typeface="HG丸ｺﾞｼｯｸM-PRO"/>
                <a:cs typeface="HG丸ｺﾞｼｯｸM-PRO"/>
              </a:rPr>
              <a:t>さ</a:t>
            </a:r>
            <a:r>
              <a:rPr sz="1050" spc="5" dirty="0">
                <a:latin typeface="HG丸ｺﾞｼｯｸM-PRO"/>
                <a:cs typeface="HG丸ｺﾞｼｯｸM-PRO"/>
              </a:rPr>
              <a:t>い。</a:t>
            </a:r>
            <a:endParaRPr sz="1050" dirty="0">
              <a:latin typeface="HG丸ｺﾞｼｯｸM-PRO"/>
              <a:cs typeface="HG丸ｺﾞｼｯｸM-PR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96848" y="3672967"/>
            <a:ext cx="176022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10" dirty="0">
                <a:latin typeface="HG丸ｺﾞｼｯｸM-PRO"/>
                <a:cs typeface="HG丸ｺﾞｼｯｸM-PRO"/>
              </a:rPr>
              <a:t>⑤</a:t>
            </a:r>
            <a:r>
              <a:rPr sz="1050" spc="5" dirty="0">
                <a:latin typeface="HG丸ｺﾞｼｯｸM-PRO"/>
                <a:cs typeface="HG丸ｺﾞｼｯｸM-PRO"/>
              </a:rPr>
              <a:t>会</a:t>
            </a:r>
            <a:r>
              <a:rPr sz="1050" spc="-10" dirty="0">
                <a:latin typeface="HG丸ｺﾞｼｯｸM-PRO"/>
                <a:cs typeface="HG丸ｺﾞｼｯｸM-PRO"/>
              </a:rPr>
              <a:t>話</a:t>
            </a:r>
            <a:r>
              <a:rPr sz="1050" spc="5" dirty="0">
                <a:latin typeface="HG丸ｺﾞｼｯｸM-PRO"/>
                <a:cs typeface="HG丸ｺﾞｼｯｸM-PRO"/>
              </a:rPr>
              <a:t>す</a:t>
            </a:r>
            <a:r>
              <a:rPr sz="1050" spc="-10" dirty="0">
                <a:latin typeface="HG丸ｺﾞｼｯｸM-PRO"/>
                <a:cs typeface="HG丸ｺﾞｼｯｸM-PRO"/>
              </a:rPr>
              <a:t>る</a:t>
            </a:r>
            <a:r>
              <a:rPr sz="1050" spc="5" dirty="0">
                <a:latin typeface="HG丸ｺﾞｼｯｸM-PRO"/>
                <a:cs typeface="HG丸ｺﾞｼｯｸM-PRO"/>
              </a:rPr>
              <a:t>こ</a:t>
            </a:r>
            <a:r>
              <a:rPr sz="1050" spc="-10" dirty="0">
                <a:latin typeface="HG丸ｺﾞｼｯｸM-PRO"/>
                <a:cs typeface="HG丸ｺﾞｼｯｸM-PRO"/>
              </a:rPr>
              <a:t>と</a:t>
            </a:r>
            <a:r>
              <a:rPr sz="1050" spc="5" dirty="0">
                <a:latin typeface="HG丸ｺﾞｼｯｸM-PRO"/>
                <a:cs typeface="HG丸ｺﾞｼｯｸM-PRO"/>
              </a:rPr>
              <a:t>が</a:t>
            </a:r>
            <a:r>
              <a:rPr sz="1050" spc="-10" dirty="0">
                <a:latin typeface="HG丸ｺﾞｼｯｸM-PRO"/>
                <a:cs typeface="HG丸ｺﾞｼｯｸM-PRO"/>
              </a:rPr>
              <a:t>で</a:t>
            </a:r>
            <a:r>
              <a:rPr sz="1050" spc="5" dirty="0">
                <a:latin typeface="HG丸ｺﾞｼｯｸM-PRO"/>
                <a:cs typeface="HG丸ｺﾞｼｯｸM-PRO"/>
              </a:rPr>
              <a:t>きま</a:t>
            </a:r>
            <a:r>
              <a:rPr sz="1050" spc="-10" dirty="0">
                <a:latin typeface="HG丸ｺﾞｼｯｸM-PRO"/>
                <a:cs typeface="HG丸ｺﾞｼｯｸM-PRO"/>
              </a:rPr>
              <a:t>す</a:t>
            </a:r>
            <a:r>
              <a:rPr sz="1050" spc="5" dirty="0">
                <a:latin typeface="HG丸ｺﾞｼｯｸM-PRO"/>
                <a:cs typeface="HG丸ｺﾞｼｯｸM-PRO"/>
              </a:rPr>
              <a:t>。</a:t>
            </a:r>
            <a:endParaRPr sz="1050">
              <a:latin typeface="HG丸ｺﾞｼｯｸM-PRO"/>
              <a:cs typeface="HG丸ｺﾞｼｯｸM-PR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96897" y="6645021"/>
            <a:ext cx="42672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10" dirty="0">
                <a:latin typeface="HG丸ｺﾞｼｯｸM-PRO"/>
                <a:cs typeface="HG丸ｺﾞｼｯｸM-PRO"/>
              </a:rPr>
              <a:t>コ</a:t>
            </a:r>
            <a:r>
              <a:rPr sz="1050" spc="5" dirty="0">
                <a:latin typeface="HG丸ｺﾞｼｯｸM-PRO"/>
                <a:cs typeface="HG丸ｺﾞｼｯｸM-PRO"/>
              </a:rPr>
              <a:t>コが</a:t>
            </a:r>
            <a:endParaRPr sz="1050">
              <a:latin typeface="HG丸ｺﾞｼｯｸM-PRO"/>
              <a:cs typeface="HG丸ｺﾞｼｯｸM-PR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31491" y="6645021"/>
            <a:ext cx="183070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10" dirty="0">
                <a:latin typeface="HG丸ｺﾞｼｯｸM-PRO"/>
                <a:cs typeface="HG丸ｺﾞｼｯｸM-PRO"/>
              </a:rPr>
              <a:t>に</a:t>
            </a:r>
            <a:r>
              <a:rPr sz="1050" spc="5" dirty="0">
                <a:latin typeface="HG丸ｺﾞｼｯｸM-PRO"/>
                <a:cs typeface="HG丸ｺﾞｼｯｸM-PRO"/>
              </a:rPr>
              <a:t>な</a:t>
            </a:r>
            <a:r>
              <a:rPr sz="1050" spc="-10" dirty="0">
                <a:latin typeface="HG丸ｺﾞｼｯｸM-PRO"/>
                <a:cs typeface="HG丸ｺﾞｼｯｸM-PRO"/>
              </a:rPr>
              <a:t>っ</a:t>
            </a:r>
            <a:r>
              <a:rPr sz="1050" spc="5" dirty="0">
                <a:latin typeface="HG丸ｺﾞｼｯｸM-PRO"/>
                <a:cs typeface="HG丸ｺﾞｼｯｸM-PRO"/>
              </a:rPr>
              <a:t>て</a:t>
            </a:r>
            <a:r>
              <a:rPr sz="1050" spc="-10" dirty="0">
                <a:latin typeface="HG丸ｺﾞｼｯｸM-PRO"/>
                <a:cs typeface="HG丸ｺﾞｼｯｸM-PRO"/>
              </a:rPr>
              <a:t>い</a:t>
            </a:r>
            <a:r>
              <a:rPr sz="1050" spc="5" dirty="0">
                <a:latin typeface="HG丸ｺﾞｼｯｸM-PRO"/>
                <a:cs typeface="HG丸ｺﾞｼｯｸM-PRO"/>
              </a:rPr>
              <a:t>れ</a:t>
            </a:r>
            <a:r>
              <a:rPr sz="1050" spc="-10" dirty="0">
                <a:latin typeface="HG丸ｺﾞｼｯｸM-PRO"/>
                <a:cs typeface="HG丸ｺﾞｼｯｸM-PRO"/>
              </a:rPr>
              <a:t>ば</a:t>
            </a:r>
            <a:r>
              <a:rPr sz="1050" spc="-500" dirty="0">
                <a:latin typeface="HG丸ｺﾞｼｯｸM-PRO"/>
                <a:cs typeface="HG丸ｺﾞｼｯｸM-PRO"/>
              </a:rPr>
              <a:t>、</a:t>
            </a:r>
            <a:r>
              <a:rPr sz="1050" spc="5" dirty="0">
                <a:latin typeface="HG丸ｺﾞｼｯｸM-PRO"/>
                <a:cs typeface="HG丸ｺﾞｼｯｸM-PRO"/>
              </a:rPr>
              <a:t>クリ</a:t>
            </a:r>
            <a:r>
              <a:rPr sz="1050" spc="-10" dirty="0">
                <a:latin typeface="HG丸ｺﾞｼｯｸM-PRO"/>
                <a:cs typeface="HG丸ｺﾞｼｯｸM-PRO"/>
              </a:rPr>
              <a:t>ッ</a:t>
            </a:r>
            <a:r>
              <a:rPr sz="1050" spc="5" dirty="0">
                <a:latin typeface="HG丸ｺﾞｼｯｸM-PRO"/>
                <a:cs typeface="HG丸ｺﾞｼｯｸM-PRO"/>
              </a:rPr>
              <a:t>ク</a:t>
            </a:r>
            <a:r>
              <a:rPr sz="1050" spc="-10" dirty="0">
                <a:latin typeface="HG丸ｺﾞｼｯｸM-PRO"/>
                <a:cs typeface="HG丸ｺﾞｼｯｸM-PRO"/>
              </a:rPr>
              <a:t>し</a:t>
            </a:r>
            <a:r>
              <a:rPr sz="1050" spc="5" dirty="0">
                <a:latin typeface="HG丸ｺﾞｼｯｸM-PRO"/>
                <a:cs typeface="HG丸ｺﾞｼｯｸM-PRO"/>
              </a:rPr>
              <a:t>て</a:t>
            </a:r>
            <a:endParaRPr sz="1050">
              <a:latin typeface="HG丸ｺﾞｼｯｸM-PRO"/>
              <a:cs typeface="HG丸ｺﾞｼｯｸM-PR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02529" y="6645021"/>
            <a:ext cx="109410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5" dirty="0">
                <a:latin typeface="HG丸ｺﾞｼｯｸM-PRO"/>
                <a:cs typeface="HG丸ｺﾞｼｯｸM-PRO"/>
              </a:rPr>
              <a:t>にし</a:t>
            </a:r>
            <a:r>
              <a:rPr sz="1050" spc="-10" dirty="0">
                <a:latin typeface="HG丸ｺﾞｼｯｸM-PRO"/>
                <a:cs typeface="HG丸ｺﾞｼｯｸM-PRO"/>
              </a:rPr>
              <a:t>て</a:t>
            </a:r>
            <a:r>
              <a:rPr sz="1050" spc="5" dirty="0">
                <a:latin typeface="HG丸ｺﾞｼｯｸM-PRO"/>
                <a:cs typeface="HG丸ｺﾞｼｯｸM-PRO"/>
              </a:rPr>
              <a:t>く</a:t>
            </a:r>
            <a:r>
              <a:rPr sz="1050" spc="-10" dirty="0">
                <a:latin typeface="HG丸ｺﾞｼｯｸM-PRO"/>
                <a:cs typeface="HG丸ｺﾞｼｯｸM-PRO"/>
              </a:rPr>
              <a:t>だ</a:t>
            </a:r>
            <a:r>
              <a:rPr sz="1050" spc="5" dirty="0">
                <a:latin typeface="HG丸ｺﾞｼｯｸM-PRO"/>
                <a:cs typeface="HG丸ｺﾞｼｯｸM-PRO"/>
              </a:rPr>
              <a:t>さ</a:t>
            </a:r>
            <a:r>
              <a:rPr sz="1050" spc="-10" dirty="0">
                <a:latin typeface="HG丸ｺﾞｼｯｸM-PRO"/>
                <a:cs typeface="HG丸ｺﾞｼｯｸM-PRO"/>
              </a:rPr>
              <a:t>い</a:t>
            </a:r>
            <a:r>
              <a:rPr sz="1050" spc="5" dirty="0">
                <a:latin typeface="HG丸ｺﾞｼｯｸM-PRO"/>
                <a:cs typeface="HG丸ｺﾞｼｯｸM-PRO"/>
              </a:rPr>
              <a:t>。</a:t>
            </a:r>
            <a:endParaRPr sz="1050">
              <a:latin typeface="HG丸ｺﾞｼｯｸM-PRO"/>
              <a:cs typeface="HG丸ｺﾞｼｯｸM-PR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96897" y="7102602"/>
            <a:ext cx="42672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10" dirty="0">
                <a:latin typeface="HG丸ｺﾞｼｯｸM-PRO"/>
                <a:cs typeface="HG丸ｺﾞｼｯｸM-PRO"/>
              </a:rPr>
              <a:t>コ</a:t>
            </a:r>
            <a:r>
              <a:rPr sz="1050" spc="5" dirty="0">
                <a:latin typeface="HG丸ｺﾞｼｯｸM-PRO"/>
                <a:cs typeface="HG丸ｺﾞｼｯｸM-PRO"/>
              </a:rPr>
              <a:t>コが</a:t>
            </a:r>
            <a:endParaRPr sz="1050">
              <a:latin typeface="HG丸ｺﾞｼｯｸM-PRO"/>
              <a:cs typeface="HG丸ｺﾞｼｯｸM-PR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531491" y="7102602"/>
            <a:ext cx="176022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10" dirty="0">
                <a:latin typeface="HG丸ｺﾞｼｯｸM-PRO"/>
                <a:cs typeface="HG丸ｺﾞｼｯｸM-PRO"/>
              </a:rPr>
              <a:t>に</a:t>
            </a:r>
            <a:r>
              <a:rPr sz="1050" spc="5" dirty="0">
                <a:latin typeface="HG丸ｺﾞｼｯｸM-PRO"/>
                <a:cs typeface="HG丸ｺﾞｼｯｸM-PRO"/>
              </a:rPr>
              <a:t>な</a:t>
            </a:r>
            <a:r>
              <a:rPr sz="1050" spc="-10" dirty="0">
                <a:latin typeface="HG丸ｺﾞｼｯｸM-PRO"/>
                <a:cs typeface="HG丸ｺﾞｼｯｸM-PRO"/>
              </a:rPr>
              <a:t>っ</a:t>
            </a:r>
            <a:r>
              <a:rPr sz="1050" spc="5" dirty="0">
                <a:latin typeface="HG丸ｺﾞｼｯｸM-PRO"/>
                <a:cs typeface="HG丸ｺﾞｼｯｸM-PRO"/>
              </a:rPr>
              <a:t>て</a:t>
            </a:r>
            <a:r>
              <a:rPr sz="1050" spc="-10" dirty="0">
                <a:latin typeface="HG丸ｺﾞｼｯｸM-PRO"/>
                <a:cs typeface="HG丸ｺﾞｼｯｸM-PRO"/>
              </a:rPr>
              <a:t>い</a:t>
            </a:r>
            <a:r>
              <a:rPr sz="1050" spc="5" dirty="0">
                <a:latin typeface="HG丸ｺﾞｼｯｸM-PRO"/>
                <a:cs typeface="HG丸ｺﾞｼｯｸM-PRO"/>
              </a:rPr>
              <a:t>れ</a:t>
            </a:r>
            <a:r>
              <a:rPr sz="1050" spc="-10" dirty="0">
                <a:latin typeface="HG丸ｺﾞｼｯｸM-PRO"/>
                <a:cs typeface="HG丸ｺﾞｼｯｸM-PRO"/>
              </a:rPr>
              <a:t>ば</a:t>
            </a:r>
            <a:r>
              <a:rPr sz="1050" spc="5" dirty="0">
                <a:latin typeface="HG丸ｺﾞｼｯｸM-PRO"/>
                <a:cs typeface="HG丸ｺﾞｼｯｸM-PRO"/>
              </a:rPr>
              <a:t>クリ</a:t>
            </a:r>
            <a:r>
              <a:rPr sz="1050" spc="-10" dirty="0">
                <a:latin typeface="HG丸ｺﾞｼｯｸM-PRO"/>
                <a:cs typeface="HG丸ｺﾞｼｯｸM-PRO"/>
              </a:rPr>
              <a:t>ッ</a:t>
            </a:r>
            <a:r>
              <a:rPr sz="1050" spc="5" dirty="0">
                <a:latin typeface="HG丸ｺﾞｼｯｸM-PRO"/>
                <a:cs typeface="HG丸ｺﾞｼｯｸM-PRO"/>
              </a:rPr>
              <a:t>ク</a:t>
            </a:r>
            <a:r>
              <a:rPr sz="1050" spc="-10" dirty="0">
                <a:latin typeface="HG丸ｺﾞｼｯｸM-PRO"/>
                <a:cs typeface="HG丸ｺﾞｼｯｸM-PRO"/>
              </a:rPr>
              <a:t>し</a:t>
            </a:r>
            <a:r>
              <a:rPr sz="1050" spc="5" dirty="0">
                <a:latin typeface="HG丸ｺﾞｼｯｸM-PRO"/>
                <a:cs typeface="HG丸ｺﾞｼｯｸM-PRO"/>
              </a:rPr>
              <a:t>て</a:t>
            </a:r>
            <a:endParaRPr sz="1050">
              <a:latin typeface="HG丸ｺﾞｼｯｸM-PRO"/>
              <a:cs typeface="HG丸ｺﾞｼｯｸM-PR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864989" y="7102602"/>
            <a:ext cx="109410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10" dirty="0">
                <a:latin typeface="HG丸ｺﾞｼｯｸM-PRO"/>
                <a:cs typeface="HG丸ｺﾞｼｯｸM-PRO"/>
              </a:rPr>
              <a:t>に</a:t>
            </a:r>
            <a:r>
              <a:rPr sz="1050" spc="5" dirty="0">
                <a:latin typeface="HG丸ｺﾞｼｯｸM-PRO"/>
                <a:cs typeface="HG丸ｺﾞｼｯｸM-PRO"/>
              </a:rPr>
              <a:t>して</a:t>
            </a:r>
            <a:r>
              <a:rPr sz="1050" spc="-10" dirty="0">
                <a:latin typeface="HG丸ｺﾞｼｯｸM-PRO"/>
                <a:cs typeface="HG丸ｺﾞｼｯｸM-PRO"/>
              </a:rPr>
              <a:t>く</a:t>
            </a:r>
            <a:r>
              <a:rPr sz="1050" spc="5" dirty="0">
                <a:latin typeface="HG丸ｺﾞｼｯｸM-PRO"/>
                <a:cs typeface="HG丸ｺﾞｼｯｸM-PRO"/>
              </a:rPr>
              <a:t>だ</a:t>
            </a:r>
            <a:r>
              <a:rPr sz="1050" spc="-10" dirty="0">
                <a:latin typeface="HG丸ｺﾞｼｯｸM-PRO"/>
                <a:cs typeface="HG丸ｺﾞｼｯｸM-PRO"/>
              </a:rPr>
              <a:t>さ</a:t>
            </a:r>
            <a:r>
              <a:rPr sz="1050" spc="5" dirty="0">
                <a:latin typeface="HG丸ｺﾞｼｯｸM-PRO"/>
                <a:cs typeface="HG丸ｺﾞｼｯｸM-PRO"/>
              </a:rPr>
              <a:t>い。</a:t>
            </a:r>
            <a:endParaRPr sz="1050">
              <a:latin typeface="HG丸ｺﾞｼｯｸM-PRO"/>
              <a:cs typeface="HG丸ｺﾞｼｯｸM-PR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96848" y="7559802"/>
            <a:ext cx="5299710" cy="1750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10" dirty="0">
                <a:latin typeface="HG丸ｺﾞｼｯｸM-PRO"/>
                <a:cs typeface="HG丸ｺﾞｼｯｸM-PRO"/>
              </a:rPr>
              <a:t>※</a:t>
            </a:r>
            <a:r>
              <a:rPr sz="1050" spc="5" dirty="0" err="1">
                <a:latin typeface="HG丸ｺﾞｼｯｸM-PRO"/>
                <a:cs typeface="HG丸ｺﾞｼｯｸM-PRO"/>
              </a:rPr>
              <a:t>パ</a:t>
            </a:r>
            <a:r>
              <a:rPr sz="1050" spc="-10" dirty="0" err="1">
                <a:latin typeface="HG丸ｺﾞｼｯｸM-PRO"/>
                <a:cs typeface="HG丸ｺﾞｼｯｸM-PRO"/>
              </a:rPr>
              <a:t>ソ</a:t>
            </a:r>
            <a:r>
              <a:rPr sz="1050" spc="5" dirty="0" err="1">
                <a:latin typeface="HG丸ｺﾞｼｯｸM-PRO"/>
                <a:cs typeface="HG丸ｺﾞｼｯｸM-PRO"/>
              </a:rPr>
              <a:t>コ</a:t>
            </a:r>
            <a:r>
              <a:rPr sz="1050" spc="-10" dirty="0" err="1">
                <a:latin typeface="HG丸ｺﾞｼｯｸM-PRO"/>
                <a:cs typeface="HG丸ｺﾞｼｯｸM-PRO"/>
              </a:rPr>
              <a:t>ン</a:t>
            </a:r>
            <a:r>
              <a:rPr sz="1050" spc="5" dirty="0" err="1">
                <a:latin typeface="HG丸ｺﾞｼｯｸM-PRO"/>
                <a:cs typeface="HG丸ｺﾞｼｯｸM-PRO"/>
              </a:rPr>
              <a:t>に</a:t>
            </a:r>
            <a:r>
              <a:rPr sz="1050" spc="-10" dirty="0" err="1">
                <a:latin typeface="HG丸ｺﾞｼｯｸM-PRO"/>
                <a:cs typeface="HG丸ｺﾞｼｯｸM-PRO"/>
              </a:rPr>
              <a:t>複</a:t>
            </a:r>
            <a:r>
              <a:rPr sz="1050" spc="5" dirty="0" err="1">
                <a:latin typeface="HG丸ｺﾞｼｯｸM-PRO"/>
                <a:cs typeface="HG丸ｺﾞｼｯｸM-PRO"/>
              </a:rPr>
              <a:t>数</a:t>
            </a:r>
            <a:r>
              <a:rPr sz="1050" spc="-10" dirty="0" err="1">
                <a:latin typeface="HG丸ｺﾞｼｯｸM-PRO"/>
                <a:cs typeface="HG丸ｺﾞｼｯｸM-PRO"/>
              </a:rPr>
              <a:t>の</a:t>
            </a:r>
            <a:r>
              <a:rPr sz="1050" spc="5" dirty="0" err="1">
                <a:latin typeface="HG丸ｺﾞｼｯｸM-PRO"/>
                <a:cs typeface="HG丸ｺﾞｼｯｸM-PRO"/>
              </a:rPr>
              <a:t>マイ</a:t>
            </a:r>
            <a:r>
              <a:rPr sz="1050" spc="-250" dirty="0" err="1">
                <a:latin typeface="HG丸ｺﾞｼｯｸM-PRO"/>
                <a:cs typeface="HG丸ｺﾞｼｯｸM-PRO"/>
              </a:rPr>
              <a:t>ク</a:t>
            </a:r>
            <a:r>
              <a:rPr sz="1050" spc="-260" dirty="0" err="1">
                <a:latin typeface="HG丸ｺﾞｼｯｸM-PRO"/>
                <a:cs typeface="HG丸ｺﾞｼｯｸM-PRO"/>
              </a:rPr>
              <a:t>・</a:t>
            </a:r>
            <a:r>
              <a:rPr sz="1050" spc="5" dirty="0" err="1">
                <a:latin typeface="HG丸ｺﾞｼｯｸM-PRO"/>
                <a:cs typeface="HG丸ｺﾞｼｯｸM-PRO"/>
              </a:rPr>
              <a:t>カ</a:t>
            </a:r>
            <a:r>
              <a:rPr sz="1050" spc="-10" dirty="0" err="1">
                <a:latin typeface="HG丸ｺﾞｼｯｸM-PRO"/>
                <a:cs typeface="HG丸ｺﾞｼｯｸM-PRO"/>
              </a:rPr>
              <a:t>メ</a:t>
            </a:r>
            <a:r>
              <a:rPr sz="1050" spc="5" dirty="0" err="1">
                <a:latin typeface="HG丸ｺﾞｼｯｸM-PRO"/>
                <a:cs typeface="HG丸ｺﾞｼｯｸM-PRO"/>
              </a:rPr>
              <a:t>ラ</a:t>
            </a:r>
            <a:r>
              <a:rPr sz="1050" spc="-10" dirty="0" err="1">
                <a:latin typeface="HG丸ｺﾞｼｯｸM-PRO"/>
                <a:cs typeface="HG丸ｺﾞｼｯｸM-PRO"/>
              </a:rPr>
              <a:t>が</a:t>
            </a:r>
            <a:r>
              <a:rPr sz="1050" spc="5" dirty="0" err="1">
                <a:latin typeface="HG丸ｺﾞｼｯｸM-PRO"/>
                <a:cs typeface="HG丸ｺﾞｼｯｸM-PRO"/>
              </a:rPr>
              <a:t>あ</a:t>
            </a:r>
            <a:r>
              <a:rPr sz="1050" spc="-10" dirty="0" err="1">
                <a:latin typeface="HG丸ｺﾞｼｯｸM-PRO"/>
                <a:cs typeface="HG丸ｺﾞｼｯｸM-PRO"/>
              </a:rPr>
              <a:t>る</a:t>
            </a:r>
            <a:r>
              <a:rPr sz="1050" spc="5" dirty="0" err="1">
                <a:latin typeface="HG丸ｺﾞｼｯｸM-PRO"/>
                <a:cs typeface="HG丸ｺﾞｼｯｸM-PRO"/>
              </a:rPr>
              <a:t>場</a:t>
            </a:r>
            <a:r>
              <a:rPr sz="1050" spc="-10" dirty="0" err="1">
                <a:latin typeface="HG丸ｺﾞｼｯｸM-PRO"/>
                <a:cs typeface="HG丸ｺﾞｼｯｸM-PRO"/>
              </a:rPr>
              <a:t>合</a:t>
            </a:r>
            <a:r>
              <a:rPr sz="1050" spc="5" dirty="0" err="1">
                <a:latin typeface="HG丸ｺﾞｼｯｸM-PRO"/>
                <a:cs typeface="HG丸ｺﾞｼｯｸM-PRO"/>
              </a:rPr>
              <a:t>は左</a:t>
            </a:r>
            <a:r>
              <a:rPr sz="1050" spc="-10" dirty="0" err="1">
                <a:latin typeface="HG丸ｺﾞｼｯｸM-PRO"/>
                <a:cs typeface="HG丸ｺﾞｼｯｸM-PRO"/>
              </a:rPr>
              <a:t>下</a:t>
            </a:r>
            <a:r>
              <a:rPr sz="1050" spc="5" dirty="0" err="1">
                <a:latin typeface="HG丸ｺﾞｼｯｸM-PRO"/>
                <a:cs typeface="HG丸ｺﾞｼｯｸM-PRO"/>
              </a:rPr>
              <a:t>の</a:t>
            </a:r>
            <a:r>
              <a:rPr sz="1050" spc="-10" dirty="0" err="1">
                <a:latin typeface="HG丸ｺﾞｼｯｸM-PRO"/>
                <a:cs typeface="HG丸ｺﾞｼｯｸM-PRO"/>
              </a:rPr>
              <a:t>こ</a:t>
            </a:r>
            <a:r>
              <a:rPr sz="1050" spc="5" dirty="0" err="1">
                <a:latin typeface="HG丸ｺﾞｼｯｸM-PRO"/>
                <a:cs typeface="HG丸ｺﾞｼｯｸM-PRO"/>
              </a:rPr>
              <a:t>の</a:t>
            </a:r>
            <a:r>
              <a:rPr sz="1050" spc="-10" dirty="0" err="1">
                <a:latin typeface="HG丸ｺﾞｼｯｸM-PRO"/>
                <a:cs typeface="HG丸ｺﾞｼｯｸM-PRO"/>
              </a:rPr>
              <a:t>部</a:t>
            </a:r>
            <a:r>
              <a:rPr sz="1050" spc="5" dirty="0" err="1">
                <a:latin typeface="HG丸ｺﾞｼｯｸM-PRO"/>
                <a:cs typeface="HG丸ｺﾞｼｯｸM-PRO"/>
              </a:rPr>
              <a:t>分</a:t>
            </a:r>
            <a:r>
              <a:rPr sz="1050" spc="-10" dirty="0" err="1">
                <a:latin typeface="HG丸ｺﾞｼｯｸM-PRO"/>
                <a:cs typeface="HG丸ｺﾞｼｯｸM-PRO"/>
              </a:rPr>
              <a:t>で</a:t>
            </a:r>
            <a:r>
              <a:rPr sz="1050" spc="5" dirty="0" err="1">
                <a:latin typeface="HG丸ｺﾞｼｯｸM-PRO"/>
                <a:cs typeface="HG丸ｺﾞｼｯｸM-PRO"/>
              </a:rPr>
              <a:t>切</a:t>
            </a:r>
            <a:r>
              <a:rPr sz="1050" spc="-10" dirty="0" err="1">
                <a:latin typeface="HG丸ｺﾞｼｯｸM-PRO"/>
                <a:cs typeface="HG丸ｺﾞｼｯｸM-PRO"/>
              </a:rPr>
              <a:t>り</a:t>
            </a:r>
            <a:r>
              <a:rPr sz="1050" spc="5" dirty="0" err="1">
                <a:latin typeface="HG丸ｺﾞｼｯｸM-PRO"/>
                <a:cs typeface="HG丸ｺﾞｼｯｸM-PRO"/>
              </a:rPr>
              <a:t>替え</a:t>
            </a:r>
            <a:r>
              <a:rPr sz="1050" spc="-10" dirty="0" err="1">
                <a:latin typeface="HG丸ｺﾞｼｯｸM-PRO"/>
                <a:cs typeface="HG丸ｺﾞｼｯｸM-PRO"/>
              </a:rPr>
              <a:t>て</a:t>
            </a:r>
            <a:r>
              <a:rPr sz="1050" spc="5" dirty="0" err="1">
                <a:latin typeface="HG丸ｺﾞｼｯｸM-PRO"/>
                <a:cs typeface="HG丸ｺﾞｼｯｸM-PRO"/>
              </a:rPr>
              <a:t>く</a:t>
            </a:r>
            <a:r>
              <a:rPr sz="1050" spc="-10" dirty="0" err="1">
                <a:latin typeface="HG丸ｺﾞｼｯｸM-PRO"/>
                <a:cs typeface="HG丸ｺﾞｼｯｸM-PRO"/>
              </a:rPr>
              <a:t>だ</a:t>
            </a:r>
            <a:r>
              <a:rPr sz="1050" spc="5" dirty="0" err="1">
                <a:latin typeface="HG丸ｺﾞｼｯｸM-PRO"/>
                <a:cs typeface="HG丸ｺﾞｼｯｸM-PRO"/>
              </a:rPr>
              <a:t>さ</a:t>
            </a:r>
            <a:r>
              <a:rPr sz="1050" spc="-10" dirty="0" err="1">
                <a:latin typeface="HG丸ｺﾞｼｯｸM-PRO"/>
                <a:cs typeface="HG丸ｺﾞｼｯｸM-PRO"/>
              </a:rPr>
              <a:t>い</a:t>
            </a:r>
            <a:endParaRPr sz="1050" dirty="0">
              <a:latin typeface="HG丸ｺﾞｼｯｸM-PRO"/>
              <a:cs typeface="HG丸ｺﾞｼｯｸM-PRO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132839" y="1246568"/>
            <a:ext cx="3296920" cy="2249170"/>
            <a:chOff x="1132839" y="1246568"/>
            <a:chExt cx="3296920" cy="2249170"/>
          </a:xfrm>
        </p:grpSpPr>
        <p:sp>
          <p:nvSpPr>
            <p:cNvPr id="12" name="object 12"/>
            <p:cNvSpPr/>
            <p:nvPr/>
          </p:nvSpPr>
          <p:spPr>
            <a:xfrm>
              <a:off x="1142364" y="1256030"/>
              <a:ext cx="3277870" cy="223012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137602" y="1251331"/>
              <a:ext cx="3287395" cy="2239645"/>
            </a:xfrm>
            <a:custGeom>
              <a:avLst/>
              <a:gdLst/>
              <a:ahLst/>
              <a:cxnLst/>
              <a:rect l="l" t="t" r="r" b="b"/>
              <a:pathLst>
                <a:path w="3287395" h="2239645">
                  <a:moveTo>
                    <a:pt x="0" y="2239645"/>
                  </a:moveTo>
                  <a:lnTo>
                    <a:pt x="3287395" y="2239645"/>
                  </a:lnTo>
                  <a:lnTo>
                    <a:pt x="3287395" y="0"/>
                  </a:lnTo>
                  <a:lnTo>
                    <a:pt x="0" y="0"/>
                  </a:lnTo>
                  <a:lnTo>
                    <a:pt x="0" y="223964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589151" y="1358112"/>
              <a:ext cx="2455545" cy="1952625"/>
            </a:xfrm>
            <a:custGeom>
              <a:avLst/>
              <a:gdLst/>
              <a:ahLst/>
              <a:cxnLst/>
              <a:rect l="l" t="t" r="r" b="b"/>
              <a:pathLst>
                <a:path w="2455545" h="1952625">
                  <a:moveTo>
                    <a:pt x="1444104" y="0"/>
                  </a:moveTo>
                  <a:lnTo>
                    <a:pt x="943356" y="0"/>
                  </a:lnTo>
                  <a:lnTo>
                    <a:pt x="943356" y="278155"/>
                  </a:lnTo>
                  <a:lnTo>
                    <a:pt x="1444104" y="278155"/>
                  </a:lnTo>
                  <a:lnTo>
                    <a:pt x="1444104" y="0"/>
                  </a:lnTo>
                  <a:close/>
                </a:path>
                <a:path w="2455545" h="1952625">
                  <a:moveTo>
                    <a:pt x="2455037" y="284251"/>
                  </a:moveTo>
                  <a:lnTo>
                    <a:pt x="0" y="284251"/>
                  </a:lnTo>
                  <a:lnTo>
                    <a:pt x="0" y="1952015"/>
                  </a:lnTo>
                  <a:lnTo>
                    <a:pt x="2455037" y="1952015"/>
                  </a:lnTo>
                  <a:lnTo>
                    <a:pt x="2455037" y="284251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985517" y="1709547"/>
              <a:ext cx="1662176" cy="160693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669793" y="1361160"/>
              <a:ext cx="244373" cy="27815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906015" y="1938121"/>
              <a:ext cx="1821307" cy="114962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890140" y="1922246"/>
              <a:ext cx="1853564" cy="1181735"/>
            </a:xfrm>
            <a:custGeom>
              <a:avLst/>
              <a:gdLst/>
              <a:ahLst/>
              <a:cxnLst/>
              <a:rect l="l" t="t" r="r" b="b"/>
              <a:pathLst>
                <a:path w="1853564" h="1181735">
                  <a:moveTo>
                    <a:pt x="0" y="1181379"/>
                  </a:moveTo>
                  <a:lnTo>
                    <a:pt x="1853057" y="1181379"/>
                  </a:lnTo>
                  <a:lnTo>
                    <a:pt x="1853057" y="0"/>
                  </a:lnTo>
                  <a:lnTo>
                    <a:pt x="0" y="0"/>
                  </a:lnTo>
                  <a:lnTo>
                    <a:pt x="0" y="1181379"/>
                  </a:lnTo>
                  <a:close/>
                </a:path>
              </a:pathLst>
            </a:custGeom>
            <a:ln w="317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332862" y="2276805"/>
              <a:ext cx="988694" cy="141605"/>
            </a:xfrm>
            <a:custGeom>
              <a:avLst/>
              <a:gdLst/>
              <a:ahLst/>
              <a:cxnLst/>
              <a:rect l="l" t="t" r="r" b="b"/>
              <a:pathLst>
                <a:path w="988695" h="141605">
                  <a:moveTo>
                    <a:pt x="0" y="141020"/>
                  </a:moveTo>
                  <a:lnTo>
                    <a:pt x="988644" y="141020"/>
                  </a:lnTo>
                  <a:lnTo>
                    <a:pt x="988644" y="0"/>
                  </a:lnTo>
                  <a:lnTo>
                    <a:pt x="0" y="0"/>
                  </a:lnTo>
                  <a:lnTo>
                    <a:pt x="0" y="141020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/>
          <p:nvPr/>
        </p:nvSpPr>
        <p:spPr>
          <a:xfrm>
            <a:off x="2072639" y="6560185"/>
            <a:ext cx="426719" cy="34163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467225" y="6559550"/>
            <a:ext cx="499110" cy="3422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070735" y="7044055"/>
            <a:ext cx="426377" cy="3149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324350" y="7042150"/>
            <a:ext cx="452272" cy="3149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4" name="object 24"/>
          <p:cNvGrpSpPr/>
          <p:nvPr/>
        </p:nvGrpSpPr>
        <p:grpSpPr>
          <a:xfrm>
            <a:off x="828675" y="3963733"/>
            <a:ext cx="3803015" cy="3249295"/>
            <a:chOff x="828675" y="3963733"/>
            <a:chExt cx="3803015" cy="3249295"/>
          </a:xfrm>
        </p:grpSpPr>
        <p:sp>
          <p:nvSpPr>
            <p:cNvPr id="25" name="object 25"/>
            <p:cNvSpPr/>
            <p:nvPr/>
          </p:nvSpPr>
          <p:spPr>
            <a:xfrm>
              <a:off x="838200" y="3973195"/>
              <a:ext cx="3783965" cy="240918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33437" y="3968496"/>
              <a:ext cx="3793490" cy="2418715"/>
            </a:xfrm>
            <a:custGeom>
              <a:avLst/>
              <a:gdLst/>
              <a:ahLst/>
              <a:cxnLst/>
              <a:rect l="l" t="t" r="r" b="b"/>
              <a:pathLst>
                <a:path w="3793490" h="2418715">
                  <a:moveTo>
                    <a:pt x="0" y="2418714"/>
                  </a:moveTo>
                  <a:lnTo>
                    <a:pt x="3793490" y="2418714"/>
                  </a:lnTo>
                  <a:lnTo>
                    <a:pt x="3793490" y="0"/>
                  </a:lnTo>
                  <a:lnTo>
                    <a:pt x="0" y="0"/>
                  </a:lnTo>
                  <a:lnTo>
                    <a:pt x="0" y="2418714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353947" y="4390390"/>
              <a:ext cx="2834640" cy="1802130"/>
            </a:xfrm>
            <a:custGeom>
              <a:avLst/>
              <a:gdLst/>
              <a:ahLst/>
              <a:cxnLst/>
              <a:rect l="l" t="t" r="r" b="b"/>
              <a:pathLst>
                <a:path w="2834640" h="1802129">
                  <a:moveTo>
                    <a:pt x="2834131" y="0"/>
                  </a:moveTo>
                  <a:lnTo>
                    <a:pt x="0" y="0"/>
                  </a:lnTo>
                  <a:lnTo>
                    <a:pt x="0" y="1801749"/>
                  </a:lnTo>
                  <a:lnTo>
                    <a:pt x="2834131" y="1801749"/>
                  </a:lnTo>
                  <a:lnTo>
                    <a:pt x="2834131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353947" y="4390390"/>
              <a:ext cx="2834640" cy="1802130"/>
            </a:xfrm>
            <a:custGeom>
              <a:avLst/>
              <a:gdLst/>
              <a:ahLst/>
              <a:cxnLst/>
              <a:rect l="l" t="t" r="r" b="b"/>
              <a:pathLst>
                <a:path w="2834640" h="1802129">
                  <a:moveTo>
                    <a:pt x="0" y="1801749"/>
                  </a:moveTo>
                  <a:lnTo>
                    <a:pt x="2834131" y="1801749"/>
                  </a:lnTo>
                  <a:lnTo>
                    <a:pt x="2834131" y="0"/>
                  </a:lnTo>
                  <a:lnTo>
                    <a:pt x="0" y="0"/>
                  </a:lnTo>
                  <a:lnTo>
                    <a:pt x="0" y="1801749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442972" y="4083545"/>
              <a:ext cx="578485" cy="300990"/>
            </a:xfrm>
            <a:custGeom>
              <a:avLst/>
              <a:gdLst/>
              <a:ahLst/>
              <a:cxnLst/>
              <a:rect l="l" t="t" r="r" b="b"/>
              <a:pathLst>
                <a:path w="578485" h="300989">
                  <a:moveTo>
                    <a:pt x="578053" y="0"/>
                  </a:moveTo>
                  <a:lnTo>
                    <a:pt x="0" y="0"/>
                  </a:lnTo>
                  <a:lnTo>
                    <a:pt x="0" y="300494"/>
                  </a:lnTo>
                  <a:lnTo>
                    <a:pt x="578053" y="300494"/>
                  </a:lnTo>
                  <a:lnTo>
                    <a:pt x="578053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442972" y="4083545"/>
              <a:ext cx="578485" cy="300990"/>
            </a:xfrm>
            <a:custGeom>
              <a:avLst/>
              <a:gdLst/>
              <a:ahLst/>
              <a:cxnLst/>
              <a:rect l="l" t="t" r="r" b="b"/>
              <a:pathLst>
                <a:path w="578485" h="300989">
                  <a:moveTo>
                    <a:pt x="0" y="300494"/>
                  </a:moveTo>
                  <a:lnTo>
                    <a:pt x="578053" y="300494"/>
                  </a:lnTo>
                  <a:lnTo>
                    <a:pt x="578053" y="0"/>
                  </a:lnTo>
                  <a:lnTo>
                    <a:pt x="0" y="0"/>
                  </a:lnTo>
                  <a:lnTo>
                    <a:pt x="0" y="300494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811527" y="4463034"/>
              <a:ext cx="1918843" cy="173596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601467" y="4086720"/>
              <a:ext cx="282105" cy="30049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850265" y="6170930"/>
              <a:ext cx="735965" cy="1027430"/>
            </a:xfrm>
            <a:custGeom>
              <a:avLst/>
              <a:gdLst/>
              <a:ahLst/>
              <a:cxnLst/>
              <a:rect l="l" t="t" r="r" b="b"/>
              <a:pathLst>
                <a:path w="735965" h="1027429">
                  <a:moveTo>
                    <a:pt x="0" y="237490"/>
                  </a:moveTo>
                  <a:lnTo>
                    <a:pt x="269240" y="237490"/>
                  </a:lnTo>
                  <a:lnTo>
                    <a:pt x="269240" y="0"/>
                  </a:lnTo>
                  <a:lnTo>
                    <a:pt x="0" y="0"/>
                  </a:lnTo>
                  <a:lnTo>
                    <a:pt x="0" y="237490"/>
                  </a:lnTo>
                  <a:close/>
                </a:path>
                <a:path w="735965" h="1027429">
                  <a:moveTo>
                    <a:pt x="457200" y="223519"/>
                  </a:moveTo>
                  <a:lnTo>
                    <a:pt x="457200" y="570230"/>
                  </a:lnTo>
                  <a:lnTo>
                    <a:pt x="735965" y="570230"/>
                  </a:lnTo>
                </a:path>
                <a:path w="735965" h="1027429">
                  <a:moveTo>
                    <a:pt x="123825" y="223519"/>
                  </a:moveTo>
                  <a:lnTo>
                    <a:pt x="123825" y="1027430"/>
                  </a:lnTo>
                  <a:lnTo>
                    <a:pt x="735965" y="1027430"/>
                  </a:lnTo>
                </a:path>
                <a:path w="735965" h="1027429">
                  <a:moveTo>
                    <a:pt x="307975" y="243840"/>
                  </a:moveTo>
                  <a:lnTo>
                    <a:pt x="577215" y="243840"/>
                  </a:lnTo>
                  <a:lnTo>
                    <a:pt x="577215" y="6350"/>
                  </a:lnTo>
                  <a:lnTo>
                    <a:pt x="307975" y="6350"/>
                  </a:lnTo>
                  <a:lnTo>
                    <a:pt x="307975" y="243840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4" name="object 34"/>
          <p:cNvGrpSpPr/>
          <p:nvPr/>
        </p:nvGrpSpPr>
        <p:grpSpPr>
          <a:xfrm>
            <a:off x="1468755" y="7871142"/>
            <a:ext cx="1283970" cy="360045"/>
            <a:chOff x="1468755" y="7871142"/>
            <a:chExt cx="1283970" cy="360045"/>
          </a:xfrm>
        </p:grpSpPr>
        <p:sp>
          <p:nvSpPr>
            <p:cNvPr id="35" name="object 35"/>
            <p:cNvSpPr/>
            <p:nvPr/>
          </p:nvSpPr>
          <p:spPr>
            <a:xfrm>
              <a:off x="1468755" y="7885430"/>
              <a:ext cx="1267371" cy="34226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980438" y="7885430"/>
              <a:ext cx="758190" cy="331470"/>
            </a:xfrm>
            <a:custGeom>
              <a:avLst/>
              <a:gdLst/>
              <a:ahLst/>
              <a:cxnLst/>
              <a:rect l="l" t="t" r="r" b="b"/>
              <a:pathLst>
                <a:path w="758189" h="331470">
                  <a:moveTo>
                    <a:pt x="0" y="330885"/>
                  </a:moveTo>
                  <a:lnTo>
                    <a:pt x="141312" y="330885"/>
                  </a:lnTo>
                  <a:lnTo>
                    <a:pt x="141312" y="0"/>
                  </a:lnTo>
                  <a:lnTo>
                    <a:pt x="0" y="0"/>
                  </a:lnTo>
                  <a:lnTo>
                    <a:pt x="0" y="330885"/>
                  </a:lnTo>
                  <a:close/>
                </a:path>
                <a:path w="758189" h="331470">
                  <a:moveTo>
                    <a:pt x="607949" y="330885"/>
                  </a:moveTo>
                  <a:lnTo>
                    <a:pt x="757682" y="330885"/>
                  </a:lnTo>
                  <a:lnTo>
                    <a:pt x="757682" y="0"/>
                  </a:lnTo>
                  <a:lnTo>
                    <a:pt x="607949" y="0"/>
                  </a:lnTo>
                  <a:lnTo>
                    <a:pt x="607949" y="330885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6848" y="632613"/>
            <a:ext cx="5231130" cy="11690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4780" marR="5080" indent="-132715">
              <a:lnSpc>
                <a:spcPct val="143000"/>
              </a:lnSpc>
              <a:spcBef>
                <a:spcPts val="95"/>
              </a:spcBef>
            </a:pPr>
            <a:r>
              <a:rPr sz="1050" spc="-10" dirty="0">
                <a:solidFill>
                  <a:srgbClr val="FF0000"/>
                </a:solidFill>
                <a:latin typeface="HG丸ｺﾞｼｯｸM-PRO"/>
                <a:cs typeface="HG丸ｺﾞｼｯｸM-PRO"/>
              </a:rPr>
              <a:t>※</a:t>
            </a:r>
            <a:r>
              <a:rPr sz="1050" spc="5" dirty="0">
                <a:solidFill>
                  <a:srgbClr val="FF0000"/>
                </a:solidFill>
                <a:latin typeface="HG丸ｺﾞｼｯｸM-PRO"/>
                <a:cs typeface="HG丸ｺﾞｼｯｸM-PRO"/>
              </a:rPr>
              <a:t>そ</a:t>
            </a:r>
            <a:r>
              <a:rPr sz="1050" spc="-10" dirty="0">
                <a:solidFill>
                  <a:srgbClr val="FF0000"/>
                </a:solidFill>
                <a:latin typeface="HG丸ｺﾞｼｯｸM-PRO"/>
                <a:cs typeface="HG丸ｺﾞｼｯｸM-PRO"/>
              </a:rPr>
              <a:t>れ</a:t>
            </a:r>
            <a:r>
              <a:rPr sz="1050" spc="5" dirty="0">
                <a:solidFill>
                  <a:srgbClr val="FF0000"/>
                </a:solidFill>
                <a:latin typeface="HG丸ｺﾞｼｯｸM-PRO"/>
                <a:cs typeface="HG丸ｺﾞｼｯｸM-PRO"/>
              </a:rPr>
              <a:t>で</a:t>
            </a:r>
            <a:r>
              <a:rPr sz="1050" spc="-10" dirty="0">
                <a:solidFill>
                  <a:srgbClr val="FF0000"/>
                </a:solidFill>
                <a:latin typeface="HG丸ｺﾞｼｯｸM-PRO"/>
                <a:cs typeface="HG丸ｺﾞｼｯｸM-PRO"/>
              </a:rPr>
              <a:t>も</a:t>
            </a:r>
            <a:r>
              <a:rPr sz="1050" spc="5" dirty="0">
                <a:solidFill>
                  <a:srgbClr val="FF0000"/>
                </a:solidFill>
                <a:latin typeface="HG丸ｺﾞｼｯｸM-PRO"/>
                <a:cs typeface="HG丸ｺﾞｼｯｸM-PRO"/>
              </a:rPr>
              <a:t>映</a:t>
            </a:r>
            <a:r>
              <a:rPr sz="1050" spc="-10" dirty="0">
                <a:solidFill>
                  <a:srgbClr val="FF0000"/>
                </a:solidFill>
                <a:latin typeface="HG丸ｺﾞｼｯｸM-PRO"/>
                <a:cs typeface="HG丸ｺﾞｼｯｸM-PRO"/>
              </a:rPr>
              <a:t>ら</a:t>
            </a:r>
            <a:r>
              <a:rPr sz="1050" spc="5" dirty="0">
                <a:solidFill>
                  <a:srgbClr val="FF0000"/>
                </a:solidFill>
                <a:latin typeface="HG丸ｺﾞｼｯｸM-PRO"/>
                <a:cs typeface="HG丸ｺﾞｼｯｸM-PRO"/>
              </a:rPr>
              <a:t>な</a:t>
            </a:r>
            <a:r>
              <a:rPr sz="1050" spc="-10" dirty="0">
                <a:solidFill>
                  <a:srgbClr val="FF0000"/>
                </a:solidFill>
                <a:latin typeface="HG丸ｺﾞｼｯｸM-PRO"/>
                <a:cs typeface="HG丸ｺﾞｼｯｸM-PRO"/>
              </a:rPr>
              <a:t>い</a:t>
            </a:r>
            <a:r>
              <a:rPr sz="1050" spc="5" dirty="0">
                <a:solidFill>
                  <a:srgbClr val="FF0000"/>
                </a:solidFill>
                <a:latin typeface="HG丸ｺﾞｼｯｸM-PRO"/>
                <a:cs typeface="HG丸ｺﾞｼｯｸM-PRO"/>
              </a:rPr>
              <a:t>・音</a:t>
            </a:r>
            <a:r>
              <a:rPr sz="1050" spc="-10" dirty="0">
                <a:solidFill>
                  <a:srgbClr val="FF0000"/>
                </a:solidFill>
                <a:latin typeface="HG丸ｺﾞｼｯｸM-PRO"/>
                <a:cs typeface="HG丸ｺﾞｼｯｸM-PRO"/>
              </a:rPr>
              <a:t>声</a:t>
            </a:r>
            <a:r>
              <a:rPr sz="1050" spc="5" dirty="0">
                <a:solidFill>
                  <a:srgbClr val="FF0000"/>
                </a:solidFill>
                <a:latin typeface="HG丸ｺﾞｼｯｸM-PRO"/>
                <a:cs typeface="HG丸ｺﾞｼｯｸM-PRO"/>
              </a:rPr>
              <a:t>が</a:t>
            </a:r>
            <a:r>
              <a:rPr sz="1050" spc="-10" dirty="0">
                <a:solidFill>
                  <a:srgbClr val="FF0000"/>
                </a:solidFill>
                <a:latin typeface="HG丸ｺﾞｼｯｸM-PRO"/>
                <a:cs typeface="HG丸ｺﾞｼｯｸM-PRO"/>
              </a:rPr>
              <a:t>送</a:t>
            </a:r>
            <a:r>
              <a:rPr sz="1050" spc="5" dirty="0">
                <a:solidFill>
                  <a:srgbClr val="FF0000"/>
                </a:solidFill>
                <a:latin typeface="HG丸ｺﾞｼｯｸM-PRO"/>
                <a:cs typeface="HG丸ｺﾞｼｯｸM-PRO"/>
              </a:rPr>
              <a:t>れ</a:t>
            </a:r>
            <a:r>
              <a:rPr sz="1050" spc="-10" dirty="0">
                <a:solidFill>
                  <a:srgbClr val="FF0000"/>
                </a:solidFill>
                <a:latin typeface="HG丸ｺﾞｼｯｸM-PRO"/>
                <a:cs typeface="HG丸ｺﾞｼｯｸM-PRO"/>
              </a:rPr>
              <a:t>な</a:t>
            </a:r>
            <a:r>
              <a:rPr sz="1050" dirty="0">
                <a:solidFill>
                  <a:srgbClr val="FF0000"/>
                </a:solidFill>
                <a:latin typeface="HG丸ｺﾞｼｯｸM-PRO"/>
                <a:cs typeface="HG丸ｺﾞｼｯｸM-PRO"/>
              </a:rPr>
              <a:t>い</a:t>
            </a:r>
            <a:r>
              <a:rPr sz="1050" spc="-10" dirty="0">
                <a:solidFill>
                  <a:srgbClr val="FF0000"/>
                </a:solidFill>
                <a:latin typeface="HG丸ｺﾞｼｯｸM-PRO"/>
                <a:cs typeface="HG丸ｺﾞｼｯｸM-PRO"/>
              </a:rPr>
              <a:t>場</a:t>
            </a:r>
            <a:r>
              <a:rPr sz="1050" spc="5" dirty="0">
                <a:solidFill>
                  <a:srgbClr val="FF0000"/>
                </a:solidFill>
                <a:latin typeface="HG丸ｺﾞｼｯｸM-PRO"/>
                <a:cs typeface="HG丸ｺﾞｼｯｸM-PRO"/>
              </a:rPr>
              <a:t>合</a:t>
            </a:r>
            <a:r>
              <a:rPr sz="1050" spc="-10" dirty="0">
                <a:solidFill>
                  <a:srgbClr val="FF0000"/>
                </a:solidFill>
                <a:latin typeface="HG丸ｺﾞｼｯｸM-PRO"/>
                <a:cs typeface="HG丸ｺﾞｼｯｸM-PRO"/>
              </a:rPr>
              <a:t>は</a:t>
            </a:r>
            <a:r>
              <a:rPr sz="1050" spc="5" dirty="0">
                <a:solidFill>
                  <a:srgbClr val="FF0000"/>
                </a:solidFill>
                <a:latin typeface="HG丸ｺﾞｼｯｸM-PRO"/>
                <a:cs typeface="HG丸ｺﾞｼｯｸM-PRO"/>
              </a:rPr>
              <a:t>、端</a:t>
            </a:r>
            <a:r>
              <a:rPr sz="1050" spc="-10" dirty="0">
                <a:solidFill>
                  <a:srgbClr val="FF0000"/>
                </a:solidFill>
                <a:latin typeface="HG丸ｺﾞｼｯｸM-PRO"/>
                <a:cs typeface="HG丸ｺﾞｼｯｸM-PRO"/>
              </a:rPr>
              <a:t>末</a:t>
            </a:r>
            <a:r>
              <a:rPr sz="1050" spc="5" dirty="0">
                <a:solidFill>
                  <a:srgbClr val="FF0000"/>
                </a:solidFill>
                <a:latin typeface="HG丸ｺﾞｼｯｸM-PRO"/>
                <a:cs typeface="HG丸ｺﾞｼｯｸM-PRO"/>
              </a:rPr>
              <a:t>の</a:t>
            </a:r>
            <a:r>
              <a:rPr sz="1050" spc="-10" dirty="0">
                <a:solidFill>
                  <a:srgbClr val="FF0000"/>
                </a:solidFill>
                <a:latin typeface="HG丸ｺﾞｼｯｸM-PRO"/>
                <a:cs typeface="HG丸ｺﾞｼｯｸM-PRO"/>
              </a:rPr>
              <a:t>プ</a:t>
            </a:r>
            <a:r>
              <a:rPr sz="1050" spc="5" dirty="0">
                <a:solidFill>
                  <a:srgbClr val="FF0000"/>
                </a:solidFill>
                <a:latin typeface="HG丸ｺﾞｼｯｸM-PRO"/>
                <a:cs typeface="HG丸ｺﾞｼｯｸM-PRO"/>
              </a:rPr>
              <a:t>ラ</a:t>
            </a:r>
            <a:r>
              <a:rPr sz="1050" spc="-10" dirty="0">
                <a:solidFill>
                  <a:srgbClr val="FF0000"/>
                </a:solidFill>
                <a:latin typeface="HG丸ｺﾞｼｯｸM-PRO"/>
                <a:cs typeface="HG丸ｺﾞｼｯｸM-PRO"/>
              </a:rPr>
              <a:t>イ</a:t>
            </a:r>
            <a:r>
              <a:rPr sz="1050" spc="5" dirty="0">
                <a:solidFill>
                  <a:srgbClr val="FF0000"/>
                </a:solidFill>
                <a:latin typeface="HG丸ｺﾞｼｯｸM-PRO"/>
                <a:cs typeface="HG丸ｺﾞｼｯｸM-PRO"/>
              </a:rPr>
              <a:t>バ</a:t>
            </a:r>
            <a:r>
              <a:rPr sz="1050" spc="-10" dirty="0">
                <a:solidFill>
                  <a:srgbClr val="FF0000"/>
                </a:solidFill>
                <a:latin typeface="HG丸ｺﾞｼｯｸM-PRO"/>
                <a:cs typeface="HG丸ｺﾞｼｯｸM-PRO"/>
              </a:rPr>
              <a:t>シ</a:t>
            </a:r>
            <a:r>
              <a:rPr sz="1050" dirty="0">
                <a:solidFill>
                  <a:srgbClr val="FF0000"/>
                </a:solidFill>
                <a:latin typeface="HG丸ｺﾞｼｯｸM-PRO"/>
                <a:cs typeface="HG丸ｺﾞｼｯｸM-PRO"/>
              </a:rPr>
              <a:t>ー</a:t>
            </a:r>
            <a:r>
              <a:rPr sz="1050" spc="-10" dirty="0">
                <a:solidFill>
                  <a:srgbClr val="FF0000"/>
                </a:solidFill>
                <a:latin typeface="HG丸ｺﾞｼｯｸM-PRO"/>
                <a:cs typeface="HG丸ｺﾞｼｯｸM-PRO"/>
              </a:rPr>
              <a:t>設</a:t>
            </a:r>
            <a:r>
              <a:rPr sz="1050" spc="5" dirty="0">
                <a:solidFill>
                  <a:srgbClr val="FF0000"/>
                </a:solidFill>
                <a:latin typeface="HG丸ｺﾞｼｯｸM-PRO"/>
                <a:cs typeface="HG丸ｺﾞｼｯｸM-PRO"/>
              </a:rPr>
              <a:t>定で</a:t>
            </a:r>
            <a:r>
              <a:rPr sz="1050" spc="70" dirty="0">
                <a:solidFill>
                  <a:srgbClr val="FF0000"/>
                </a:solidFill>
                <a:latin typeface="HG丸ｺﾞｼｯｸM-PRO"/>
                <a:cs typeface="HG丸ｺﾞｼｯｸM-PRO"/>
              </a:rPr>
              <a:t> </a:t>
            </a:r>
            <a:r>
              <a:rPr sz="1050" dirty="0">
                <a:solidFill>
                  <a:srgbClr val="FF0000"/>
                </a:solidFill>
                <a:latin typeface="HG丸ｺﾞｼｯｸM-PRO"/>
                <a:cs typeface="HG丸ｺﾞｼｯｸM-PRO"/>
              </a:rPr>
              <a:t>OFF</a:t>
            </a:r>
            <a:r>
              <a:rPr sz="1050" spc="75" dirty="0">
                <a:solidFill>
                  <a:srgbClr val="FF0000"/>
                </a:solidFill>
                <a:latin typeface="HG丸ｺﾞｼｯｸM-PRO"/>
                <a:cs typeface="HG丸ｺﾞｼｯｸM-PRO"/>
              </a:rPr>
              <a:t> </a:t>
            </a:r>
            <a:r>
              <a:rPr sz="1050" spc="-10" dirty="0">
                <a:solidFill>
                  <a:srgbClr val="FF0000"/>
                </a:solidFill>
                <a:latin typeface="HG丸ｺﾞｼｯｸM-PRO"/>
                <a:cs typeface="HG丸ｺﾞｼｯｸM-PRO"/>
              </a:rPr>
              <a:t>になっ </a:t>
            </a:r>
            <a:r>
              <a:rPr sz="1050" spc="5" dirty="0">
                <a:solidFill>
                  <a:srgbClr val="FF0000"/>
                </a:solidFill>
                <a:latin typeface="HG丸ｺﾞｼｯｸM-PRO"/>
                <a:cs typeface="HG丸ｺﾞｼｯｸM-PRO"/>
              </a:rPr>
              <a:t>てい</a:t>
            </a:r>
            <a:r>
              <a:rPr sz="1050" spc="-10" dirty="0">
                <a:solidFill>
                  <a:srgbClr val="FF0000"/>
                </a:solidFill>
                <a:latin typeface="HG丸ｺﾞｼｯｸM-PRO"/>
                <a:cs typeface="HG丸ｺﾞｼｯｸM-PRO"/>
              </a:rPr>
              <a:t>る</a:t>
            </a:r>
            <a:r>
              <a:rPr sz="1050" spc="5" dirty="0">
                <a:solidFill>
                  <a:srgbClr val="FF0000"/>
                </a:solidFill>
                <a:latin typeface="HG丸ｺﾞｼｯｸM-PRO"/>
                <a:cs typeface="HG丸ｺﾞｼｯｸM-PRO"/>
              </a:rPr>
              <a:t>可</a:t>
            </a:r>
            <a:r>
              <a:rPr sz="1050" spc="-10" dirty="0">
                <a:solidFill>
                  <a:srgbClr val="FF0000"/>
                </a:solidFill>
                <a:latin typeface="HG丸ｺﾞｼｯｸM-PRO"/>
                <a:cs typeface="HG丸ｺﾞｼｯｸM-PRO"/>
              </a:rPr>
              <a:t>能</a:t>
            </a:r>
            <a:r>
              <a:rPr sz="1050" spc="5" dirty="0">
                <a:solidFill>
                  <a:srgbClr val="FF0000"/>
                </a:solidFill>
                <a:latin typeface="HG丸ｺﾞｼｯｸM-PRO"/>
                <a:cs typeface="HG丸ｺﾞｼｯｸM-PRO"/>
              </a:rPr>
              <a:t>性</a:t>
            </a:r>
            <a:r>
              <a:rPr sz="1050" spc="-10" dirty="0">
                <a:solidFill>
                  <a:srgbClr val="FF0000"/>
                </a:solidFill>
                <a:latin typeface="HG丸ｺﾞｼｯｸM-PRO"/>
                <a:cs typeface="HG丸ｺﾞｼｯｸM-PRO"/>
              </a:rPr>
              <a:t>が</a:t>
            </a:r>
            <a:r>
              <a:rPr sz="1050" spc="5" dirty="0">
                <a:solidFill>
                  <a:srgbClr val="FF0000"/>
                </a:solidFill>
                <a:latin typeface="HG丸ｺﾞｼｯｸM-PRO"/>
                <a:cs typeface="HG丸ｺﾞｼｯｸM-PRO"/>
              </a:rPr>
              <a:t>あ</a:t>
            </a:r>
            <a:r>
              <a:rPr sz="1050" spc="-10" dirty="0">
                <a:solidFill>
                  <a:srgbClr val="FF0000"/>
                </a:solidFill>
                <a:latin typeface="HG丸ｺﾞｼｯｸM-PRO"/>
                <a:cs typeface="HG丸ｺﾞｼｯｸM-PRO"/>
              </a:rPr>
              <a:t>り</a:t>
            </a:r>
            <a:r>
              <a:rPr sz="1050" spc="5" dirty="0">
                <a:solidFill>
                  <a:srgbClr val="FF0000"/>
                </a:solidFill>
                <a:latin typeface="HG丸ｺﾞｼｯｸM-PRO"/>
                <a:cs typeface="HG丸ｺﾞｼｯｸM-PRO"/>
              </a:rPr>
              <a:t>ま</a:t>
            </a:r>
            <a:r>
              <a:rPr sz="1050" spc="-10" dirty="0">
                <a:solidFill>
                  <a:srgbClr val="FF0000"/>
                </a:solidFill>
                <a:latin typeface="HG丸ｺﾞｼｯｸM-PRO"/>
                <a:cs typeface="HG丸ｺﾞｼｯｸM-PRO"/>
              </a:rPr>
              <a:t>す</a:t>
            </a:r>
            <a:r>
              <a:rPr sz="1050" spc="5" dirty="0">
                <a:solidFill>
                  <a:srgbClr val="FF0000"/>
                </a:solidFill>
                <a:latin typeface="HG丸ｺﾞｼｯｸM-PRO"/>
                <a:cs typeface="HG丸ｺﾞｼｯｸM-PRO"/>
              </a:rPr>
              <a:t>。</a:t>
            </a:r>
            <a:endParaRPr sz="1050">
              <a:latin typeface="HG丸ｺﾞｼｯｸM-PRO"/>
              <a:cs typeface="HG丸ｺﾞｼｯｸM-PRO"/>
            </a:endParaRPr>
          </a:p>
          <a:p>
            <a:pPr marL="144780">
              <a:lnSpc>
                <a:spcPct val="100000"/>
              </a:lnSpc>
              <a:spcBef>
                <a:spcPts val="540"/>
              </a:spcBef>
            </a:pPr>
            <a:r>
              <a:rPr sz="1050" spc="5" dirty="0">
                <a:latin typeface="HG丸ｺﾞｼｯｸM-PRO"/>
                <a:cs typeface="HG丸ｺﾞｼｯｸM-PRO"/>
              </a:rPr>
              <a:t>設定</a:t>
            </a:r>
            <a:r>
              <a:rPr sz="1050" spc="-10" dirty="0">
                <a:latin typeface="HG丸ｺﾞｼｯｸM-PRO"/>
                <a:cs typeface="HG丸ｺﾞｼｯｸM-PRO"/>
              </a:rPr>
              <a:t>画</a:t>
            </a:r>
            <a:r>
              <a:rPr sz="1050" spc="5" dirty="0">
                <a:latin typeface="HG丸ｺﾞｼｯｸM-PRO"/>
                <a:cs typeface="HG丸ｺﾞｼｯｸM-PRO"/>
              </a:rPr>
              <a:t>面</a:t>
            </a:r>
            <a:r>
              <a:rPr sz="1050" spc="-10" dirty="0">
                <a:latin typeface="HG丸ｺﾞｼｯｸM-PRO"/>
                <a:cs typeface="HG丸ｺﾞｼｯｸM-PRO"/>
              </a:rPr>
              <a:t>か</a:t>
            </a:r>
            <a:r>
              <a:rPr sz="1050" spc="5" dirty="0">
                <a:latin typeface="HG丸ｺﾞｼｯｸM-PRO"/>
                <a:cs typeface="HG丸ｺﾞｼｯｸM-PRO"/>
              </a:rPr>
              <a:t>ら</a:t>
            </a:r>
            <a:r>
              <a:rPr sz="1050" spc="-10" dirty="0">
                <a:latin typeface="HG丸ｺﾞｼｯｸM-PRO"/>
                <a:cs typeface="HG丸ｺﾞｼｯｸM-PRO"/>
              </a:rPr>
              <a:t>「</a:t>
            </a:r>
            <a:r>
              <a:rPr sz="1050" spc="5" dirty="0">
                <a:latin typeface="HG丸ｺﾞｼｯｸM-PRO"/>
                <a:cs typeface="HG丸ｺﾞｼｯｸM-PRO"/>
              </a:rPr>
              <a:t>プ</a:t>
            </a:r>
            <a:r>
              <a:rPr sz="1050" spc="-10" dirty="0">
                <a:latin typeface="HG丸ｺﾞｼｯｸM-PRO"/>
                <a:cs typeface="HG丸ｺﾞｼｯｸM-PRO"/>
              </a:rPr>
              <a:t>ラ</a:t>
            </a:r>
            <a:r>
              <a:rPr sz="1050" spc="5" dirty="0">
                <a:latin typeface="HG丸ｺﾞｼｯｸM-PRO"/>
                <a:cs typeface="HG丸ｺﾞｼｯｸM-PRO"/>
              </a:rPr>
              <a:t>イ</a:t>
            </a:r>
            <a:r>
              <a:rPr sz="1050" spc="-10" dirty="0">
                <a:latin typeface="HG丸ｺﾞｼｯｸM-PRO"/>
                <a:cs typeface="HG丸ｺﾞｼｯｸM-PRO"/>
              </a:rPr>
              <a:t>バ</a:t>
            </a:r>
            <a:r>
              <a:rPr sz="1050" spc="5" dirty="0">
                <a:latin typeface="HG丸ｺﾞｼｯｸM-PRO"/>
                <a:cs typeface="HG丸ｺﾞｼｯｸM-PRO"/>
              </a:rPr>
              <a:t>シー</a:t>
            </a:r>
            <a:r>
              <a:rPr sz="1050" spc="-10" dirty="0">
                <a:latin typeface="HG丸ｺﾞｼｯｸM-PRO"/>
                <a:cs typeface="HG丸ｺﾞｼｯｸM-PRO"/>
              </a:rPr>
              <a:t>」</a:t>
            </a:r>
            <a:r>
              <a:rPr sz="1050" spc="5" dirty="0">
                <a:latin typeface="HG丸ｺﾞｼｯｸM-PRO"/>
                <a:cs typeface="HG丸ｺﾞｼｯｸM-PRO"/>
              </a:rPr>
              <a:t>→</a:t>
            </a:r>
            <a:r>
              <a:rPr sz="1050" spc="-10" dirty="0">
                <a:latin typeface="HG丸ｺﾞｼｯｸM-PRO"/>
                <a:cs typeface="HG丸ｺﾞｼｯｸM-PRO"/>
              </a:rPr>
              <a:t>「</a:t>
            </a:r>
            <a:r>
              <a:rPr sz="1050" spc="5" dirty="0">
                <a:latin typeface="HG丸ｺﾞｼｯｸM-PRO"/>
                <a:cs typeface="HG丸ｺﾞｼｯｸM-PRO"/>
              </a:rPr>
              <a:t>カ</a:t>
            </a:r>
            <a:r>
              <a:rPr sz="1050" spc="-10" dirty="0">
                <a:latin typeface="HG丸ｺﾞｼｯｸM-PRO"/>
                <a:cs typeface="HG丸ｺﾞｼｯｸM-PRO"/>
              </a:rPr>
              <a:t>メ</a:t>
            </a:r>
            <a:r>
              <a:rPr sz="1050" spc="5" dirty="0">
                <a:latin typeface="HG丸ｺﾞｼｯｸM-PRO"/>
                <a:cs typeface="HG丸ｺﾞｼｯｸM-PRO"/>
              </a:rPr>
              <a:t>ラ</a:t>
            </a:r>
            <a:r>
              <a:rPr sz="1050" spc="-535" dirty="0">
                <a:latin typeface="HG丸ｺﾞｼｯｸM-PRO"/>
                <a:cs typeface="HG丸ｺﾞｼｯｸM-PRO"/>
              </a:rPr>
              <a:t>」</a:t>
            </a:r>
            <a:r>
              <a:rPr sz="1050" spc="-525" dirty="0">
                <a:latin typeface="HG丸ｺﾞｼｯｸM-PRO"/>
                <a:cs typeface="HG丸ｺﾞｼｯｸM-PRO"/>
              </a:rPr>
              <a:t>・</a:t>
            </a:r>
            <a:r>
              <a:rPr sz="1050" spc="5" dirty="0">
                <a:latin typeface="HG丸ｺﾞｼｯｸM-PRO"/>
                <a:cs typeface="HG丸ｺﾞｼｯｸM-PRO"/>
              </a:rPr>
              <a:t>「</a:t>
            </a:r>
            <a:r>
              <a:rPr sz="1050" spc="-10" dirty="0">
                <a:latin typeface="HG丸ｺﾞｼｯｸM-PRO"/>
                <a:cs typeface="HG丸ｺﾞｼｯｸM-PRO"/>
              </a:rPr>
              <a:t>マ</a:t>
            </a:r>
            <a:r>
              <a:rPr sz="1050" spc="5" dirty="0">
                <a:latin typeface="HG丸ｺﾞｼｯｸM-PRO"/>
                <a:cs typeface="HG丸ｺﾞｼｯｸM-PRO"/>
              </a:rPr>
              <a:t>イク</a:t>
            </a:r>
            <a:r>
              <a:rPr sz="1050" spc="-10" dirty="0">
                <a:latin typeface="HG丸ｺﾞｼｯｸM-PRO"/>
                <a:cs typeface="HG丸ｺﾞｼｯｸM-PRO"/>
              </a:rPr>
              <a:t>」</a:t>
            </a:r>
            <a:r>
              <a:rPr sz="1050" spc="5" dirty="0">
                <a:latin typeface="HG丸ｺﾞｼｯｸM-PRO"/>
                <a:cs typeface="HG丸ｺﾞｼｯｸM-PRO"/>
              </a:rPr>
              <a:t>の</a:t>
            </a:r>
            <a:r>
              <a:rPr sz="1050" spc="-10" dirty="0">
                <a:latin typeface="HG丸ｺﾞｼｯｸM-PRO"/>
                <a:cs typeface="HG丸ｺﾞｼｯｸM-PRO"/>
              </a:rPr>
              <a:t>設</a:t>
            </a:r>
            <a:r>
              <a:rPr sz="1050" spc="5" dirty="0">
                <a:latin typeface="HG丸ｺﾞｼｯｸM-PRO"/>
                <a:cs typeface="HG丸ｺﾞｼｯｸM-PRO"/>
              </a:rPr>
              <a:t>定</a:t>
            </a:r>
            <a:r>
              <a:rPr sz="1050" spc="-10" dirty="0">
                <a:latin typeface="HG丸ｺﾞｼｯｸM-PRO"/>
                <a:cs typeface="HG丸ｺﾞｼｯｸM-PRO"/>
              </a:rPr>
              <a:t>を</a:t>
            </a:r>
            <a:r>
              <a:rPr sz="1050" spc="5" dirty="0">
                <a:latin typeface="HG丸ｺﾞｼｯｸM-PRO"/>
                <a:cs typeface="HG丸ｺﾞｼｯｸM-PRO"/>
              </a:rPr>
              <a:t>確</a:t>
            </a:r>
            <a:r>
              <a:rPr sz="1050" spc="-10" dirty="0">
                <a:latin typeface="HG丸ｺﾞｼｯｸM-PRO"/>
                <a:cs typeface="HG丸ｺﾞｼｯｸM-PRO"/>
              </a:rPr>
              <a:t>認</a:t>
            </a:r>
            <a:r>
              <a:rPr sz="1050" spc="5" dirty="0">
                <a:latin typeface="HG丸ｺﾞｼｯｸM-PRO"/>
                <a:cs typeface="HG丸ｺﾞｼｯｸM-PRO"/>
              </a:rPr>
              <a:t>し</a:t>
            </a:r>
            <a:r>
              <a:rPr sz="1050" spc="-10" dirty="0">
                <a:latin typeface="HG丸ｺﾞｼｯｸM-PRO"/>
                <a:cs typeface="HG丸ｺﾞｼｯｸM-PRO"/>
              </a:rPr>
              <a:t>て</a:t>
            </a:r>
            <a:r>
              <a:rPr sz="1050" spc="5" dirty="0">
                <a:latin typeface="HG丸ｺﾞｼｯｸM-PRO"/>
                <a:cs typeface="HG丸ｺﾞｼｯｸM-PRO"/>
              </a:rPr>
              <a:t>くだ</a:t>
            </a:r>
            <a:r>
              <a:rPr sz="1050" spc="-10" dirty="0">
                <a:latin typeface="HG丸ｺﾞｼｯｸM-PRO"/>
                <a:cs typeface="HG丸ｺﾞｼｯｸM-PRO"/>
              </a:rPr>
              <a:t>さ</a:t>
            </a:r>
            <a:r>
              <a:rPr sz="1050" spc="5" dirty="0">
                <a:latin typeface="HG丸ｺﾞｼｯｸM-PRO"/>
                <a:cs typeface="HG丸ｺﾞｼｯｸM-PRO"/>
              </a:rPr>
              <a:t>い。</a:t>
            </a:r>
            <a:endParaRPr sz="1050">
              <a:latin typeface="HG丸ｺﾞｼｯｸM-PRO"/>
              <a:cs typeface="HG丸ｺﾞｼｯｸM-PRO"/>
            </a:endParaRPr>
          </a:p>
          <a:p>
            <a:pPr>
              <a:lnSpc>
                <a:spcPct val="100000"/>
              </a:lnSpc>
            </a:pPr>
            <a:endParaRPr sz="1000">
              <a:latin typeface="HG丸ｺﾞｼｯｸM-PRO"/>
              <a:cs typeface="HG丸ｺﾞｼｯｸM-PRO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800">
              <a:latin typeface="HG丸ｺﾞｼｯｸM-PRO"/>
              <a:cs typeface="HG丸ｺﾞｼｯｸM-PRO"/>
            </a:endParaRPr>
          </a:p>
          <a:p>
            <a:pPr marL="144780">
              <a:lnSpc>
                <a:spcPct val="100000"/>
              </a:lnSpc>
            </a:pPr>
            <a:r>
              <a:rPr sz="1050" dirty="0">
                <a:latin typeface="HG丸ｺﾞｼｯｸM-PRO"/>
                <a:cs typeface="HG丸ｺﾞｼｯｸM-PRO"/>
              </a:rPr>
              <a:t>◎PC</a:t>
            </a:r>
            <a:r>
              <a:rPr sz="1050" spc="-90" dirty="0">
                <a:latin typeface="HG丸ｺﾞｼｯｸM-PRO"/>
                <a:cs typeface="HG丸ｺﾞｼｯｸM-PRO"/>
              </a:rPr>
              <a:t> </a:t>
            </a:r>
            <a:r>
              <a:rPr sz="1050" spc="-10" dirty="0">
                <a:latin typeface="HG丸ｺﾞｼｯｸM-PRO"/>
                <a:cs typeface="HG丸ｺﾞｼｯｸM-PRO"/>
              </a:rPr>
              <a:t>の</a:t>
            </a:r>
            <a:r>
              <a:rPr sz="1050" spc="5" dirty="0">
                <a:latin typeface="HG丸ｺﾞｼｯｸM-PRO"/>
                <a:cs typeface="HG丸ｺﾞｼｯｸM-PRO"/>
              </a:rPr>
              <a:t>場合</a:t>
            </a:r>
            <a:endParaRPr sz="1050">
              <a:latin typeface="HG丸ｺﾞｼｯｸM-PRO"/>
              <a:cs typeface="HG丸ｺﾞｼｯｸM-PR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96848" y="4587367"/>
            <a:ext cx="5229225" cy="11010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946785">
              <a:lnSpc>
                <a:spcPct val="100000"/>
              </a:lnSpc>
              <a:spcBef>
                <a:spcPts val="105"/>
              </a:spcBef>
              <a:tabLst>
                <a:tab pos="1612900" algn="l"/>
              </a:tabLst>
            </a:pPr>
            <a:r>
              <a:rPr sz="1050" spc="5" dirty="0">
                <a:latin typeface="HG丸ｺﾞｼｯｸM-PRO"/>
                <a:cs typeface="HG丸ｺﾞｼｯｸM-PRO"/>
              </a:rPr>
              <a:t>→	の順</a:t>
            </a:r>
            <a:r>
              <a:rPr sz="1050" spc="-10" dirty="0">
                <a:latin typeface="HG丸ｺﾞｼｯｸM-PRO"/>
                <a:cs typeface="HG丸ｺﾞｼｯｸM-PRO"/>
              </a:rPr>
              <a:t>に</a:t>
            </a:r>
            <a:r>
              <a:rPr sz="1050" spc="5" dirty="0">
                <a:latin typeface="HG丸ｺﾞｼｯｸM-PRO"/>
                <a:cs typeface="HG丸ｺﾞｼｯｸM-PRO"/>
              </a:rPr>
              <a:t>ク</a:t>
            </a:r>
            <a:r>
              <a:rPr sz="1050" spc="-10" dirty="0">
                <a:latin typeface="HG丸ｺﾞｼｯｸM-PRO"/>
                <a:cs typeface="HG丸ｺﾞｼｯｸM-PRO"/>
              </a:rPr>
              <a:t>リ</a:t>
            </a:r>
            <a:r>
              <a:rPr sz="1050" spc="5" dirty="0">
                <a:latin typeface="HG丸ｺﾞｼｯｸM-PRO"/>
                <a:cs typeface="HG丸ｺﾞｼｯｸM-PRO"/>
              </a:rPr>
              <a:t>ッ</a:t>
            </a:r>
            <a:r>
              <a:rPr sz="1050" spc="-10" dirty="0">
                <a:latin typeface="HG丸ｺﾞｼｯｸM-PRO"/>
                <a:cs typeface="HG丸ｺﾞｼｯｸM-PRO"/>
              </a:rPr>
              <a:t>ク</a:t>
            </a:r>
            <a:r>
              <a:rPr sz="1050" spc="5" dirty="0">
                <a:latin typeface="HG丸ｺﾞｼｯｸM-PRO"/>
                <a:cs typeface="HG丸ｺﾞｼｯｸM-PRO"/>
              </a:rPr>
              <a:t>す</a:t>
            </a:r>
            <a:r>
              <a:rPr sz="1050" spc="-10" dirty="0">
                <a:latin typeface="HG丸ｺﾞｼｯｸM-PRO"/>
                <a:cs typeface="HG丸ｺﾞｼｯｸM-PRO"/>
              </a:rPr>
              <a:t>る</a:t>
            </a:r>
            <a:r>
              <a:rPr sz="1050" spc="254" dirty="0">
                <a:latin typeface="HG丸ｺﾞｼｯｸM-PRO"/>
                <a:cs typeface="HG丸ｺﾞｼｯｸM-PRO"/>
              </a:rPr>
              <a:t>と</a:t>
            </a:r>
            <a:r>
              <a:rPr sz="1050" spc="-5" dirty="0">
                <a:latin typeface="HG丸ｺﾞｼｯｸM-PRO"/>
                <a:cs typeface="HG丸ｺﾞｼｯｸM-PRO"/>
              </a:rPr>
              <a:t>Windows</a:t>
            </a:r>
            <a:r>
              <a:rPr sz="1050" spc="-95" dirty="0">
                <a:latin typeface="HG丸ｺﾞｼｯｸM-PRO"/>
                <a:cs typeface="HG丸ｺﾞｼｯｸM-PRO"/>
              </a:rPr>
              <a:t> </a:t>
            </a:r>
            <a:r>
              <a:rPr sz="1050" spc="-10" dirty="0">
                <a:latin typeface="HG丸ｺﾞｼｯｸM-PRO"/>
                <a:cs typeface="HG丸ｺﾞｼｯｸM-PRO"/>
              </a:rPr>
              <a:t>の</a:t>
            </a:r>
            <a:r>
              <a:rPr sz="1050" spc="5" dirty="0">
                <a:latin typeface="HG丸ｺﾞｼｯｸM-PRO"/>
                <a:cs typeface="HG丸ｺﾞｼｯｸM-PRO"/>
              </a:rPr>
              <a:t>設</a:t>
            </a:r>
            <a:r>
              <a:rPr sz="1050" spc="-10" dirty="0">
                <a:latin typeface="HG丸ｺﾞｼｯｸM-PRO"/>
                <a:cs typeface="HG丸ｺﾞｼｯｸM-PRO"/>
              </a:rPr>
              <a:t>定</a:t>
            </a:r>
            <a:r>
              <a:rPr sz="1050" spc="5" dirty="0">
                <a:latin typeface="HG丸ｺﾞｼｯｸM-PRO"/>
                <a:cs typeface="HG丸ｺﾞｼｯｸM-PRO"/>
              </a:rPr>
              <a:t>画</a:t>
            </a:r>
            <a:r>
              <a:rPr sz="1050" spc="-10" dirty="0">
                <a:latin typeface="HG丸ｺﾞｼｯｸM-PRO"/>
                <a:cs typeface="HG丸ｺﾞｼｯｸM-PRO"/>
              </a:rPr>
              <a:t>面</a:t>
            </a:r>
            <a:r>
              <a:rPr sz="1050" spc="5" dirty="0">
                <a:latin typeface="HG丸ｺﾞｼｯｸM-PRO"/>
                <a:cs typeface="HG丸ｺﾞｼｯｸM-PRO"/>
              </a:rPr>
              <a:t>が</a:t>
            </a:r>
            <a:r>
              <a:rPr sz="1050" spc="-10" dirty="0">
                <a:latin typeface="HG丸ｺﾞｼｯｸM-PRO"/>
                <a:cs typeface="HG丸ｺﾞｼｯｸM-PRO"/>
              </a:rPr>
              <a:t>出ま</a:t>
            </a:r>
            <a:r>
              <a:rPr sz="1050" spc="5" dirty="0">
                <a:latin typeface="HG丸ｺﾞｼｯｸM-PRO"/>
                <a:cs typeface="HG丸ｺﾞｼｯｸM-PRO"/>
              </a:rPr>
              <a:t>す。</a:t>
            </a:r>
            <a:endParaRPr sz="1050">
              <a:latin typeface="HG丸ｺﾞｼｯｸM-PRO"/>
              <a:cs typeface="HG丸ｺﾞｼｯｸM-PRO"/>
            </a:endParaRPr>
          </a:p>
          <a:p>
            <a:pPr>
              <a:lnSpc>
                <a:spcPct val="100000"/>
              </a:lnSpc>
            </a:pPr>
            <a:endParaRPr sz="1000">
              <a:latin typeface="HG丸ｺﾞｼｯｸM-PRO"/>
              <a:cs typeface="HG丸ｺﾞｼｯｸM-PRO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800">
              <a:latin typeface="HG丸ｺﾞｼｯｸM-PRO"/>
              <a:cs typeface="HG丸ｺﾞｼｯｸM-PRO"/>
            </a:endParaRPr>
          </a:p>
          <a:p>
            <a:pPr marL="12700">
              <a:lnSpc>
                <a:spcPct val="100000"/>
              </a:lnSpc>
            </a:pPr>
            <a:r>
              <a:rPr sz="1050" spc="-5" dirty="0">
                <a:latin typeface="HG丸ｺﾞｼｯｸM-PRO"/>
                <a:cs typeface="HG丸ｺﾞｼｯｸM-PRO"/>
              </a:rPr>
              <a:t>◎iPhone</a:t>
            </a:r>
            <a:r>
              <a:rPr sz="1050" spc="-90" dirty="0">
                <a:latin typeface="HG丸ｺﾞｼｯｸM-PRO"/>
                <a:cs typeface="HG丸ｺﾞｼｯｸM-PRO"/>
              </a:rPr>
              <a:t> </a:t>
            </a:r>
            <a:r>
              <a:rPr sz="1050" spc="-10" dirty="0">
                <a:latin typeface="HG丸ｺﾞｼｯｸM-PRO"/>
                <a:cs typeface="HG丸ｺﾞｼｯｸM-PRO"/>
              </a:rPr>
              <a:t>の</a:t>
            </a:r>
            <a:r>
              <a:rPr sz="1050" spc="5" dirty="0">
                <a:latin typeface="HG丸ｺﾞｼｯｸM-PRO"/>
                <a:cs typeface="HG丸ｺﾞｼｯｸM-PRO"/>
              </a:rPr>
              <a:t>場合</a:t>
            </a:r>
            <a:endParaRPr sz="1050">
              <a:latin typeface="HG丸ｺﾞｼｯｸM-PRO"/>
              <a:cs typeface="HG丸ｺﾞｼｯｸM-PRO"/>
            </a:endParaRPr>
          </a:p>
          <a:p>
            <a:pPr marL="144780">
              <a:lnSpc>
                <a:spcPct val="100000"/>
              </a:lnSpc>
              <a:spcBef>
                <a:spcPts val="540"/>
              </a:spcBef>
            </a:pPr>
            <a:r>
              <a:rPr sz="1050" spc="5" dirty="0">
                <a:latin typeface="HG丸ｺﾞｼｯｸM-PRO"/>
                <a:cs typeface="HG丸ｺﾞｼｯｸM-PRO"/>
              </a:rPr>
              <a:t>「</a:t>
            </a:r>
            <a:r>
              <a:rPr sz="1050" spc="-10" dirty="0">
                <a:latin typeface="HG丸ｺﾞｼｯｸM-PRO"/>
                <a:cs typeface="HG丸ｺﾞｼｯｸM-PRO"/>
              </a:rPr>
              <a:t>設定</a:t>
            </a:r>
            <a:r>
              <a:rPr sz="1050" spc="-130" dirty="0">
                <a:latin typeface="HG丸ｺﾞｼｯｸM-PRO"/>
                <a:cs typeface="HG丸ｺﾞｼｯｸM-PRO"/>
              </a:rPr>
              <a:t>」</a:t>
            </a:r>
            <a:r>
              <a:rPr sz="1050" spc="-140" dirty="0">
                <a:latin typeface="HG丸ｺﾞｼｯｸM-PRO"/>
                <a:cs typeface="HG丸ｺﾞｼｯｸM-PRO"/>
              </a:rPr>
              <a:t>→</a:t>
            </a:r>
            <a:r>
              <a:rPr sz="1050" spc="-10" dirty="0">
                <a:latin typeface="HG丸ｺﾞｼｯｸM-PRO"/>
                <a:cs typeface="HG丸ｺﾞｼｯｸM-PRO"/>
              </a:rPr>
              <a:t>「</a:t>
            </a:r>
            <a:r>
              <a:rPr sz="1050" spc="5" dirty="0">
                <a:latin typeface="HG丸ｺﾞｼｯｸM-PRO"/>
                <a:cs typeface="HG丸ｺﾞｼｯｸM-PRO"/>
              </a:rPr>
              <a:t>プ</a:t>
            </a:r>
            <a:r>
              <a:rPr sz="1050" spc="-10" dirty="0">
                <a:latin typeface="HG丸ｺﾞｼｯｸM-PRO"/>
                <a:cs typeface="HG丸ｺﾞｼｯｸM-PRO"/>
              </a:rPr>
              <a:t>ラ</a:t>
            </a:r>
            <a:r>
              <a:rPr sz="1050" spc="5" dirty="0">
                <a:latin typeface="HG丸ｺﾞｼｯｸM-PRO"/>
                <a:cs typeface="HG丸ｺﾞｼｯｸM-PRO"/>
              </a:rPr>
              <a:t>イバ</a:t>
            </a:r>
            <a:r>
              <a:rPr sz="1050" spc="-10" dirty="0">
                <a:latin typeface="HG丸ｺﾞｼｯｸM-PRO"/>
                <a:cs typeface="HG丸ｺﾞｼｯｸM-PRO"/>
              </a:rPr>
              <a:t>シー</a:t>
            </a:r>
            <a:r>
              <a:rPr sz="1050" spc="-130" dirty="0">
                <a:latin typeface="HG丸ｺﾞｼｯｸM-PRO"/>
                <a:cs typeface="HG丸ｺﾞｼｯｸM-PRO"/>
              </a:rPr>
              <a:t>」</a:t>
            </a:r>
            <a:r>
              <a:rPr sz="1050" spc="-140" dirty="0">
                <a:latin typeface="HG丸ｺﾞｼｯｸM-PRO"/>
                <a:cs typeface="HG丸ｺﾞｼｯｸM-PRO"/>
              </a:rPr>
              <a:t>→</a:t>
            </a:r>
            <a:r>
              <a:rPr sz="1050" spc="-10" dirty="0">
                <a:latin typeface="HG丸ｺﾞｼｯｸM-PRO"/>
                <a:cs typeface="HG丸ｺﾞｼｯｸM-PRO"/>
              </a:rPr>
              <a:t>「</a:t>
            </a:r>
            <a:r>
              <a:rPr sz="1050" spc="5" dirty="0">
                <a:latin typeface="HG丸ｺﾞｼｯｸM-PRO"/>
                <a:cs typeface="HG丸ｺﾞｼｯｸM-PRO"/>
              </a:rPr>
              <a:t>マ</a:t>
            </a:r>
            <a:r>
              <a:rPr sz="1050" spc="-10" dirty="0">
                <a:latin typeface="HG丸ｺﾞｼｯｸM-PRO"/>
                <a:cs typeface="HG丸ｺﾞｼｯｸM-PRO"/>
              </a:rPr>
              <a:t>イ</a:t>
            </a:r>
            <a:r>
              <a:rPr sz="1050" spc="5" dirty="0">
                <a:latin typeface="HG丸ｺﾞｼｯｸM-PRO"/>
                <a:cs typeface="HG丸ｺﾞｼｯｸM-PRO"/>
              </a:rPr>
              <a:t>ク</a:t>
            </a:r>
            <a:r>
              <a:rPr sz="1050" spc="-140" dirty="0">
                <a:latin typeface="HG丸ｺﾞｼｯｸM-PRO"/>
                <a:cs typeface="HG丸ｺﾞｼｯｸM-PRO"/>
              </a:rPr>
              <a:t>」や</a:t>
            </a:r>
            <a:r>
              <a:rPr sz="1050" spc="5" dirty="0">
                <a:latin typeface="HG丸ｺﾞｼｯｸM-PRO"/>
                <a:cs typeface="HG丸ｺﾞｼｯｸM-PRO"/>
              </a:rPr>
              <a:t>「</a:t>
            </a:r>
            <a:r>
              <a:rPr sz="1050" spc="-10" dirty="0">
                <a:latin typeface="HG丸ｺﾞｼｯｸM-PRO"/>
                <a:cs typeface="HG丸ｺﾞｼｯｸM-PRO"/>
              </a:rPr>
              <a:t>カ</a:t>
            </a:r>
            <a:r>
              <a:rPr sz="1050" spc="5" dirty="0">
                <a:latin typeface="HG丸ｺﾞｼｯｸM-PRO"/>
                <a:cs typeface="HG丸ｺﾞｼｯｸM-PRO"/>
              </a:rPr>
              <a:t>メ</a:t>
            </a:r>
            <a:r>
              <a:rPr sz="1050" spc="-10" dirty="0">
                <a:latin typeface="HG丸ｺﾞｼｯｸM-PRO"/>
                <a:cs typeface="HG丸ｺﾞｼｯｸM-PRO"/>
              </a:rPr>
              <a:t>ラ</a:t>
            </a:r>
            <a:r>
              <a:rPr sz="1050" spc="-140" dirty="0">
                <a:latin typeface="HG丸ｺﾞｼｯｸM-PRO"/>
                <a:cs typeface="HG丸ｺﾞｼｯｸM-PRO"/>
              </a:rPr>
              <a:t>」</a:t>
            </a:r>
            <a:r>
              <a:rPr sz="1050" spc="5" dirty="0">
                <a:latin typeface="HG丸ｺﾞｼｯｸM-PRO"/>
                <a:cs typeface="HG丸ｺﾞｼｯｸM-PRO"/>
              </a:rPr>
              <a:t>を</a:t>
            </a:r>
            <a:r>
              <a:rPr sz="1050" spc="-10" dirty="0">
                <a:latin typeface="HG丸ｺﾞｼｯｸM-PRO"/>
                <a:cs typeface="HG丸ｺﾞｼｯｸM-PRO"/>
              </a:rPr>
              <a:t>順</a:t>
            </a:r>
            <a:r>
              <a:rPr sz="1050" spc="5" dirty="0">
                <a:latin typeface="HG丸ｺﾞｼｯｸM-PRO"/>
                <a:cs typeface="HG丸ｺﾞｼｯｸM-PRO"/>
              </a:rPr>
              <a:t>に</a:t>
            </a:r>
            <a:r>
              <a:rPr sz="1050" spc="-10" dirty="0">
                <a:latin typeface="HG丸ｺﾞｼｯｸM-PRO"/>
                <a:cs typeface="HG丸ｺﾞｼｯｸM-PRO"/>
              </a:rPr>
              <a:t>タ</a:t>
            </a:r>
            <a:r>
              <a:rPr sz="1050" spc="5" dirty="0">
                <a:latin typeface="HG丸ｺﾞｼｯｸM-PRO"/>
                <a:cs typeface="HG丸ｺﾞｼｯｸM-PRO"/>
              </a:rPr>
              <a:t>ッ</a:t>
            </a:r>
            <a:r>
              <a:rPr sz="1050" spc="-10" dirty="0">
                <a:latin typeface="HG丸ｺﾞｼｯｸM-PRO"/>
                <a:cs typeface="HG丸ｺﾞｼｯｸM-PRO"/>
              </a:rPr>
              <a:t>プ</a:t>
            </a:r>
            <a:r>
              <a:rPr sz="1050" spc="5" dirty="0">
                <a:latin typeface="HG丸ｺﾞｼｯｸM-PRO"/>
                <a:cs typeface="HG丸ｺﾞｼｯｸM-PRO"/>
              </a:rPr>
              <a:t>し</a:t>
            </a:r>
            <a:r>
              <a:rPr sz="1050" spc="-140" dirty="0">
                <a:latin typeface="HG丸ｺﾞｼｯｸM-PRO"/>
                <a:cs typeface="HG丸ｺﾞｼｯｸM-PRO"/>
              </a:rPr>
              <a:t>、</a:t>
            </a:r>
            <a:r>
              <a:rPr sz="1050" dirty="0">
                <a:latin typeface="HG丸ｺﾞｼｯｸM-PRO"/>
                <a:cs typeface="HG丸ｺﾞｼｯｸM-PRO"/>
              </a:rPr>
              <a:t>Zoom</a:t>
            </a:r>
            <a:r>
              <a:rPr sz="1050" spc="-114" dirty="0">
                <a:latin typeface="HG丸ｺﾞｼｯｸM-PRO"/>
                <a:cs typeface="HG丸ｺﾞｼｯｸM-PRO"/>
              </a:rPr>
              <a:t> </a:t>
            </a:r>
            <a:r>
              <a:rPr sz="1050" spc="5" dirty="0">
                <a:latin typeface="HG丸ｺﾞｼｯｸM-PRO"/>
                <a:cs typeface="HG丸ｺﾞｼｯｸM-PRO"/>
              </a:rPr>
              <a:t>が</a:t>
            </a:r>
            <a:r>
              <a:rPr sz="1050" spc="-120" dirty="0">
                <a:latin typeface="HG丸ｺﾞｼｯｸM-PRO"/>
                <a:cs typeface="HG丸ｺﾞｼｯｸM-PRO"/>
              </a:rPr>
              <a:t> </a:t>
            </a:r>
            <a:r>
              <a:rPr sz="1050" spc="-10" dirty="0">
                <a:latin typeface="HG丸ｺﾞｼｯｸM-PRO"/>
                <a:cs typeface="HG丸ｺﾞｼｯｸM-PRO"/>
              </a:rPr>
              <a:t>ON</a:t>
            </a:r>
            <a:endParaRPr sz="1050">
              <a:latin typeface="HG丸ｺﾞｼｯｸM-PRO"/>
              <a:cs typeface="HG丸ｺﾞｼｯｸM-PRO"/>
            </a:endParaRPr>
          </a:p>
          <a:p>
            <a:pPr marL="277495">
              <a:lnSpc>
                <a:spcPct val="100000"/>
              </a:lnSpc>
              <a:spcBef>
                <a:spcPts val="540"/>
              </a:spcBef>
            </a:pPr>
            <a:r>
              <a:rPr sz="1050" spc="5" dirty="0">
                <a:latin typeface="HG丸ｺﾞｼｯｸM-PRO"/>
                <a:cs typeface="HG丸ｺﾞｼｯｸM-PRO"/>
              </a:rPr>
              <a:t>にな</a:t>
            </a:r>
            <a:r>
              <a:rPr sz="1050" spc="-10" dirty="0">
                <a:latin typeface="HG丸ｺﾞｼｯｸM-PRO"/>
                <a:cs typeface="HG丸ｺﾞｼｯｸM-PRO"/>
              </a:rPr>
              <a:t>っ</a:t>
            </a:r>
            <a:r>
              <a:rPr sz="1050" spc="5" dirty="0">
                <a:latin typeface="HG丸ｺﾞｼｯｸM-PRO"/>
                <a:cs typeface="HG丸ｺﾞｼｯｸM-PRO"/>
              </a:rPr>
              <a:t>て</a:t>
            </a:r>
            <a:r>
              <a:rPr sz="1050" spc="-10" dirty="0">
                <a:latin typeface="HG丸ｺﾞｼｯｸM-PRO"/>
                <a:cs typeface="HG丸ｺﾞｼｯｸM-PRO"/>
              </a:rPr>
              <a:t>い</a:t>
            </a:r>
            <a:r>
              <a:rPr sz="1050" spc="5" dirty="0">
                <a:latin typeface="HG丸ｺﾞｼｯｸM-PRO"/>
                <a:cs typeface="HG丸ｺﾞｼｯｸM-PRO"/>
              </a:rPr>
              <a:t>る</a:t>
            </a:r>
            <a:r>
              <a:rPr sz="1050" spc="-10" dirty="0">
                <a:latin typeface="HG丸ｺﾞｼｯｸM-PRO"/>
                <a:cs typeface="HG丸ｺﾞｼｯｸM-PRO"/>
              </a:rPr>
              <a:t>か</a:t>
            </a:r>
            <a:r>
              <a:rPr sz="1050" spc="5" dirty="0">
                <a:latin typeface="HG丸ｺﾞｼｯｸM-PRO"/>
                <a:cs typeface="HG丸ｺﾞｼｯｸM-PRO"/>
              </a:rPr>
              <a:t>ご</a:t>
            </a:r>
            <a:r>
              <a:rPr sz="1050" spc="-10" dirty="0">
                <a:latin typeface="HG丸ｺﾞｼｯｸM-PRO"/>
                <a:cs typeface="HG丸ｺﾞｼｯｸM-PRO"/>
              </a:rPr>
              <a:t>確</a:t>
            </a:r>
            <a:r>
              <a:rPr sz="1050" spc="5" dirty="0">
                <a:latin typeface="HG丸ｺﾞｼｯｸM-PRO"/>
                <a:cs typeface="HG丸ｺﾞｼｯｸM-PRO"/>
              </a:rPr>
              <a:t>認</a:t>
            </a:r>
            <a:r>
              <a:rPr sz="1050" spc="-10" dirty="0">
                <a:latin typeface="HG丸ｺﾞｼｯｸM-PRO"/>
                <a:cs typeface="HG丸ｺﾞｼｯｸM-PRO"/>
              </a:rPr>
              <a:t>く</a:t>
            </a:r>
            <a:r>
              <a:rPr sz="1050" spc="5" dirty="0">
                <a:latin typeface="HG丸ｺﾞｼｯｸM-PRO"/>
                <a:cs typeface="HG丸ｺﾞｼｯｸM-PRO"/>
              </a:rPr>
              <a:t>ださ</a:t>
            </a:r>
            <a:r>
              <a:rPr sz="1050" spc="-10" dirty="0">
                <a:latin typeface="HG丸ｺﾞｼｯｸM-PRO"/>
                <a:cs typeface="HG丸ｺﾞｼｯｸM-PRO"/>
              </a:rPr>
              <a:t>い</a:t>
            </a:r>
            <a:r>
              <a:rPr sz="1050" spc="5" dirty="0">
                <a:latin typeface="HG丸ｺﾞｼｯｸM-PRO"/>
                <a:cs typeface="HG丸ｺﾞｼｯｸM-PRO"/>
              </a:rPr>
              <a:t>。</a:t>
            </a:r>
            <a:endParaRPr sz="1050">
              <a:latin typeface="HG丸ｺﾞｼｯｸM-PRO"/>
              <a:cs typeface="HG丸ｺﾞｼｯｸM-PR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96848" y="7034936"/>
            <a:ext cx="5231130" cy="711200"/>
          </a:xfrm>
          <a:prstGeom prst="rect">
            <a:avLst/>
          </a:prstGeom>
        </p:spPr>
        <p:txBody>
          <a:bodyPr vert="horz" wrap="square" lIns="0" tIns="806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sz="1050" spc="-5" dirty="0">
                <a:latin typeface="HG丸ｺﾞｼｯｸM-PRO"/>
                <a:cs typeface="HG丸ｺﾞｼｯｸM-PRO"/>
              </a:rPr>
              <a:t>◎Android</a:t>
            </a:r>
            <a:r>
              <a:rPr sz="1050" spc="-100" dirty="0">
                <a:latin typeface="HG丸ｺﾞｼｯｸM-PRO"/>
                <a:cs typeface="HG丸ｺﾞｼｯｸM-PRO"/>
              </a:rPr>
              <a:t> </a:t>
            </a:r>
            <a:r>
              <a:rPr sz="1050" spc="5" dirty="0">
                <a:latin typeface="HG丸ｺﾞｼｯｸM-PRO"/>
                <a:cs typeface="HG丸ｺﾞｼｯｸM-PRO"/>
              </a:rPr>
              <a:t>の</a:t>
            </a:r>
            <a:r>
              <a:rPr sz="1050" spc="-10" dirty="0">
                <a:latin typeface="HG丸ｺﾞｼｯｸM-PRO"/>
                <a:cs typeface="HG丸ｺﾞｼｯｸM-PRO"/>
              </a:rPr>
              <a:t>場</a:t>
            </a:r>
            <a:r>
              <a:rPr sz="1050" spc="5" dirty="0">
                <a:latin typeface="HG丸ｺﾞｼｯｸM-PRO"/>
                <a:cs typeface="HG丸ｺﾞｼｯｸM-PRO"/>
              </a:rPr>
              <a:t>合</a:t>
            </a:r>
            <a:endParaRPr sz="1050">
              <a:latin typeface="HG丸ｺﾞｼｯｸM-PRO"/>
              <a:cs typeface="HG丸ｺﾞｼｯｸM-PRO"/>
            </a:endParaRPr>
          </a:p>
          <a:p>
            <a:pPr marL="277495" marR="5080" indent="-132715">
              <a:lnSpc>
                <a:spcPct val="142900"/>
              </a:lnSpc>
            </a:pPr>
            <a:r>
              <a:rPr sz="1050" spc="5" dirty="0">
                <a:latin typeface="HG丸ｺﾞｼｯｸM-PRO"/>
                <a:cs typeface="HG丸ｺﾞｼｯｸM-PRO"/>
              </a:rPr>
              <a:t>「</a:t>
            </a:r>
            <a:r>
              <a:rPr sz="1050" spc="-10" dirty="0">
                <a:latin typeface="HG丸ｺﾞｼｯｸM-PRO"/>
                <a:cs typeface="HG丸ｺﾞｼｯｸM-PRO"/>
              </a:rPr>
              <a:t>設</a:t>
            </a:r>
            <a:r>
              <a:rPr sz="1050" spc="5" dirty="0">
                <a:latin typeface="HG丸ｺﾞｼｯｸM-PRO"/>
                <a:cs typeface="HG丸ｺﾞｼｯｸM-PRO"/>
              </a:rPr>
              <a:t>定</a:t>
            </a:r>
            <a:r>
              <a:rPr sz="1050" spc="-10" dirty="0">
                <a:latin typeface="HG丸ｺﾞｼｯｸM-PRO"/>
                <a:cs typeface="HG丸ｺﾞｼｯｸM-PRO"/>
              </a:rPr>
              <a:t>」</a:t>
            </a:r>
            <a:r>
              <a:rPr sz="1050" spc="5" dirty="0">
                <a:latin typeface="HG丸ｺﾞｼｯｸM-PRO"/>
                <a:cs typeface="HG丸ｺﾞｼｯｸM-PRO"/>
              </a:rPr>
              <a:t>→「</a:t>
            </a:r>
            <a:r>
              <a:rPr sz="1050" spc="-10" dirty="0">
                <a:latin typeface="HG丸ｺﾞｼｯｸM-PRO"/>
                <a:cs typeface="HG丸ｺﾞｼｯｸM-PRO"/>
              </a:rPr>
              <a:t>プラ</a:t>
            </a:r>
            <a:r>
              <a:rPr sz="1050" spc="5" dirty="0">
                <a:latin typeface="HG丸ｺﾞｼｯｸM-PRO"/>
                <a:cs typeface="HG丸ｺﾞｼｯｸM-PRO"/>
              </a:rPr>
              <a:t>イバ</a:t>
            </a:r>
            <a:r>
              <a:rPr sz="1050" spc="-10" dirty="0">
                <a:latin typeface="HG丸ｺﾞｼｯｸM-PRO"/>
                <a:cs typeface="HG丸ｺﾞｼｯｸM-PRO"/>
              </a:rPr>
              <a:t>シ</a:t>
            </a:r>
            <a:r>
              <a:rPr sz="1050" spc="5" dirty="0">
                <a:latin typeface="HG丸ｺﾞｼｯｸM-PRO"/>
                <a:cs typeface="HG丸ｺﾞｼｯｸM-PRO"/>
              </a:rPr>
              <a:t>ー</a:t>
            </a:r>
            <a:r>
              <a:rPr sz="1050" spc="-10" dirty="0">
                <a:latin typeface="HG丸ｺﾞｼｯｸM-PRO"/>
                <a:cs typeface="HG丸ｺﾞｼｯｸM-PRO"/>
              </a:rPr>
              <a:t>」</a:t>
            </a:r>
            <a:r>
              <a:rPr sz="1050" spc="5" dirty="0">
                <a:latin typeface="HG丸ｺﾞｼｯｸM-PRO"/>
                <a:cs typeface="HG丸ｺﾞｼｯｸM-PRO"/>
              </a:rPr>
              <a:t>→「</a:t>
            </a:r>
            <a:r>
              <a:rPr sz="1050" spc="-10" dirty="0">
                <a:latin typeface="HG丸ｺﾞｼｯｸM-PRO"/>
                <a:cs typeface="HG丸ｺﾞｼｯｸM-PRO"/>
              </a:rPr>
              <a:t>権</a:t>
            </a:r>
            <a:r>
              <a:rPr sz="1050" spc="5" dirty="0">
                <a:latin typeface="HG丸ｺﾞｼｯｸM-PRO"/>
                <a:cs typeface="HG丸ｺﾞｼｯｸM-PRO"/>
              </a:rPr>
              <a:t>限</a:t>
            </a:r>
            <a:r>
              <a:rPr sz="1050" spc="-10" dirty="0">
                <a:latin typeface="HG丸ｺﾞｼｯｸM-PRO"/>
                <a:cs typeface="HG丸ｺﾞｼｯｸM-PRO"/>
              </a:rPr>
              <a:t>マネ</a:t>
            </a:r>
            <a:r>
              <a:rPr sz="1050" spc="5" dirty="0">
                <a:latin typeface="HG丸ｺﾞｼｯｸM-PRO"/>
                <a:cs typeface="HG丸ｺﾞｼｯｸM-PRO"/>
              </a:rPr>
              <a:t>ージ</a:t>
            </a:r>
            <a:r>
              <a:rPr sz="1050" spc="-10" dirty="0">
                <a:latin typeface="HG丸ｺﾞｼｯｸM-PRO"/>
                <a:cs typeface="HG丸ｺﾞｼｯｸM-PRO"/>
              </a:rPr>
              <a:t>ャ</a:t>
            </a:r>
            <a:r>
              <a:rPr sz="1050" spc="5" dirty="0">
                <a:latin typeface="HG丸ｺﾞｼｯｸM-PRO"/>
                <a:cs typeface="HG丸ｺﾞｼｯｸM-PRO"/>
              </a:rPr>
              <a:t>」</a:t>
            </a:r>
            <a:r>
              <a:rPr sz="1050" spc="-10" dirty="0">
                <a:latin typeface="HG丸ｺﾞｼｯｸM-PRO"/>
                <a:cs typeface="HG丸ｺﾞｼｯｸM-PRO"/>
              </a:rPr>
              <a:t>→</a:t>
            </a:r>
            <a:r>
              <a:rPr sz="1050" spc="5" dirty="0">
                <a:latin typeface="HG丸ｺﾞｼｯｸM-PRO"/>
                <a:cs typeface="HG丸ｺﾞｼｯｸM-PRO"/>
              </a:rPr>
              <a:t>「マ</a:t>
            </a:r>
            <a:r>
              <a:rPr sz="1050" spc="-10" dirty="0">
                <a:latin typeface="HG丸ｺﾞｼｯｸM-PRO"/>
                <a:cs typeface="HG丸ｺﾞｼｯｸM-PRO"/>
              </a:rPr>
              <a:t>イ</a:t>
            </a:r>
            <a:r>
              <a:rPr sz="1050" spc="5" dirty="0">
                <a:latin typeface="HG丸ｺﾞｼｯｸM-PRO"/>
                <a:cs typeface="HG丸ｺﾞｼｯｸM-PRO"/>
              </a:rPr>
              <a:t>ク</a:t>
            </a:r>
            <a:r>
              <a:rPr sz="1050" spc="-10" dirty="0">
                <a:latin typeface="HG丸ｺﾞｼｯｸM-PRO"/>
                <a:cs typeface="HG丸ｺﾞｼｯｸM-PRO"/>
              </a:rPr>
              <a:t>」や</a:t>
            </a:r>
            <a:r>
              <a:rPr sz="1050" spc="5" dirty="0">
                <a:latin typeface="HG丸ｺﾞｼｯｸM-PRO"/>
                <a:cs typeface="HG丸ｺﾞｼｯｸM-PRO"/>
              </a:rPr>
              <a:t>「カ</a:t>
            </a:r>
            <a:r>
              <a:rPr sz="1050" spc="-10" dirty="0">
                <a:latin typeface="HG丸ｺﾞｼｯｸM-PRO"/>
                <a:cs typeface="HG丸ｺﾞｼｯｸM-PRO"/>
              </a:rPr>
              <a:t>メ</a:t>
            </a:r>
            <a:r>
              <a:rPr sz="1050" spc="5" dirty="0">
                <a:latin typeface="HG丸ｺﾞｼｯｸM-PRO"/>
                <a:cs typeface="HG丸ｺﾞｼｯｸM-PRO"/>
              </a:rPr>
              <a:t>ラ</a:t>
            </a:r>
            <a:r>
              <a:rPr sz="1050" spc="-10" dirty="0">
                <a:latin typeface="HG丸ｺﾞｼｯｸM-PRO"/>
                <a:cs typeface="HG丸ｺﾞｼｯｸM-PRO"/>
              </a:rPr>
              <a:t>」</a:t>
            </a:r>
            <a:r>
              <a:rPr sz="1050" spc="5" dirty="0">
                <a:latin typeface="HG丸ｺﾞｼｯｸM-PRO"/>
                <a:cs typeface="HG丸ｺﾞｼｯｸM-PRO"/>
              </a:rPr>
              <a:t>を順に タッ</a:t>
            </a:r>
            <a:r>
              <a:rPr sz="1050" spc="-10" dirty="0">
                <a:latin typeface="HG丸ｺﾞｼｯｸM-PRO"/>
                <a:cs typeface="HG丸ｺﾞｼｯｸM-PRO"/>
              </a:rPr>
              <a:t>プ</a:t>
            </a:r>
            <a:r>
              <a:rPr sz="1050" spc="5" dirty="0">
                <a:latin typeface="HG丸ｺﾞｼｯｸM-PRO"/>
                <a:cs typeface="HG丸ｺﾞｼｯｸM-PRO"/>
              </a:rPr>
              <a:t>し</a:t>
            </a:r>
            <a:r>
              <a:rPr sz="1050" spc="-10" dirty="0">
                <a:latin typeface="HG丸ｺﾞｼｯｸM-PRO"/>
                <a:cs typeface="HG丸ｺﾞｼｯｸM-PRO"/>
              </a:rPr>
              <a:t>、</a:t>
            </a:r>
            <a:r>
              <a:rPr sz="1050" spc="-5" dirty="0">
                <a:latin typeface="HG丸ｺﾞｼｯｸM-PRO"/>
                <a:cs typeface="HG丸ｺﾞｼｯｸM-PRO"/>
              </a:rPr>
              <a:t>Zoom</a:t>
            </a:r>
            <a:r>
              <a:rPr sz="1050" spc="-85" dirty="0">
                <a:latin typeface="HG丸ｺﾞｼｯｸM-PRO"/>
                <a:cs typeface="HG丸ｺﾞｼｯｸM-PRO"/>
              </a:rPr>
              <a:t> </a:t>
            </a:r>
            <a:r>
              <a:rPr sz="1050" spc="-10" dirty="0">
                <a:latin typeface="HG丸ｺﾞｼｯｸM-PRO"/>
                <a:cs typeface="HG丸ｺﾞｼｯｸM-PRO"/>
              </a:rPr>
              <a:t>が</a:t>
            </a:r>
            <a:r>
              <a:rPr sz="1050" spc="5" dirty="0">
                <a:latin typeface="HG丸ｺﾞｼｯｸM-PRO"/>
                <a:cs typeface="HG丸ｺﾞｼｯｸM-PRO"/>
              </a:rPr>
              <a:t>「</a:t>
            </a:r>
            <a:r>
              <a:rPr sz="1050" spc="-10" dirty="0">
                <a:latin typeface="HG丸ｺﾞｼｯｸM-PRO"/>
                <a:cs typeface="HG丸ｺﾞｼｯｸM-PRO"/>
              </a:rPr>
              <a:t>許</a:t>
            </a:r>
            <a:r>
              <a:rPr sz="1050" spc="5" dirty="0">
                <a:latin typeface="HG丸ｺﾞｼｯｸM-PRO"/>
                <a:cs typeface="HG丸ｺﾞｼｯｸM-PRO"/>
              </a:rPr>
              <a:t>可」</a:t>
            </a:r>
            <a:r>
              <a:rPr sz="1050" spc="-10" dirty="0">
                <a:latin typeface="HG丸ｺﾞｼｯｸM-PRO"/>
                <a:cs typeface="HG丸ｺﾞｼｯｸM-PRO"/>
              </a:rPr>
              <a:t>に</a:t>
            </a:r>
            <a:r>
              <a:rPr sz="1050" spc="5" dirty="0">
                <a:latin typeface="HG丸ｺﾞｼｯｸM-PRO"/>
                <a:cs typeface="HG丸ｺﾞｼｯｸM-PRO"/>
              </a:rPr>
              <a:t>な</a:t>
            </a:r>
            <a:r>
              <a:rPr sz="1050" spc="-10" dirty="0">
                <a:latin typeface="HG丸ｺﾞｼｯｸM-PRO"/>
                <a:cs typeface="HG丸ｺﾞｼｯｸM-PRO"/>
              </a:rPr>
              <a:t>っ</a:t>
            </a:r>
            <a:r>
              <a:rPr sz="1050" spc="5" dirty="0">
                <a:latin typeface="HG丸ｺﾞｼｯｸM-PRO"/>
                <a:cs typeface="HG丸ｺﾞｼｯｸM-PRO"/>
              </a:rPr>
              <a:t>て</a:t>
            </a:r>
            <a:r>
              <a:rPr sz="1050" spc="-10" dirty="0">
                <a:latin typeface="HG丸ｺﾞｼｯｸM-PRO"/>
                <a:cs typeface="HG丸ｺﾞｼｯｸM-PRO"/>
              </a:rPr>
              <a:t>い</a:t>
            </a:r>
            <a:r>
              <a:rPr sz="1050" spc="5" dirty="0">
                <a:latin typeface="HG丸ｺﾞｼｯｸM-PRO"/>
                <a:cs typeface="HG丸ｺﾞｼｯｸM-PRO"/>
              </a:rPr>
              <a:t>る</a:t>
            </a:r>
            <a:r>
              <a:rPr sz="1050" spc="-10" dirty="0">
                <a:latin typeface="HG丸ｺﾞｼｯｸM-PRO"/>
                <a:cs typeface="HG丸ｺﾞｼｯｸM-PRO"/>
              </a:rPr>
              <a:t>か</a:t>
            </a:r>
            <a:r>
              <a:rPr sz="1050" spc="5" dirty="0">
                <a:latin typeface="HG丸ｺﾞｼｯｸM-PRO"/>
                <a:cs typeface="HG丸ｺﾞｼｯｸM-PRO"/>
              </a:rPr>
              <a:t>ご</a:t>
            </a:r>
            <a:r>
              <a:rPr sz="1050" spc="-10" dirty="0">
                <a:latin typeface="HG丸ｺﾞｼｯｸM-PRO"/>
                <a:cs typeface="HG丸ｺﾞｼｯｸM-PRO"/>
              </a:rPr>
              <a:t>確</a:t>
            </a:r>
            <a:r>
              <a:rPr sz="1050" spc="5" dirty="0">
                <a:latin typeface="HG丸ｺﾞｼｯｸM-PRO"/>
                <a:cs typeface="HG丸ｺﾞｼｯｸM-PRO"/>
              </a:rPr>
              <a:t>認く</a:t>
            </a:r>
            <a:r>
              <a:rPr sz="1050" spc="-10" dirty="0">
                <a:latin typeface="HG丸ｺﾞｼｯｸM-PRO"/>
                <a:cs typeface="HG丸ｺﾞｼｯｸM-PRO"/>
              </a:rPr>
              <a:t>だ</a:t>
            </a:r>
            <a:r>
              <a:rPr sz="1050" spc="5" dirty="0">
                <a:latin typeface="HG丸ｺﾞｼｯｸM-PRO"/>
                <a:cs typeface="HG丸ｺﾞｼｯｸM-PRO"/>
              </a:rPr>
              <a:t>さ</a:t>
            </a:r>
            <a:r>
              <a:rPr sz="1050" spc="-10" dirty="0">
                <a:latin typeface="HG丸ｺﾞｼｯｸM-PRO"/>
                <a:cs typeface="HG丸ｺﾞｼｯｸM-PRO"/>
              </a:rPr>
              <a:t>い</a:t>
            </a:r>
            <a:r>
              <a:rPr sz="1050" spc="5" dirty="0">
                <a:latin typeface="HG丸ｺﾞｼｯｸM-PRO"/>
                <a:cs typeface="HG丸ｺﾞｼｯｸM-PRO"/>
              </a:rPr>
              <a:t>。</a:t>
            </a:r>
            <a:endParaRPr sz="1050">
              <a:latin typeface="HG丸ｺﾞｼｯｸM-PRO"/>
              <a:cs typeface="HG丸ｺﾞｼｯｸM-PRO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748851" y="1875218"/>
            <a:ext cx="3255645" cy="2288540"/>
            <a:chOff x="2748851" y="1875218"/>
            <a:chExt cx="3255645" cy="2288540"/>
          </a:xfrm>
        </p:grpSpPr>
        <p:sp>
          <p:nvSpPr>
            <p:cNvPr id="6" name="object 6"/>
            <p:cNvSpPr/>
            <p:nvPr/>
          </p:nvSpPr>
          <p:spPr>
            <a:xfrm>
              <a:off x="2804142" y="1913776"/>
              <a:ext cx="3136879" cy="215726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753614" y="1879981"/>
              <a:ext cx="3246120" cy="2279015"/>
            </a:xfrm>
            <a:custGeom>
              <a:avLst/>
              <a:gdLst/>
              <a:ahLst/>
              <a:cxnLst/>
              <a:rect l="l" t="t" r="r" b="b"/>
              <a:pathLst>
                <a:path w="3246120" h="2279015">
                  <a:moveTo>
                    <a:pt x="0" y="2279015"/>
                  </a:moveTo>
                  <a:lnTo>
                    <a:pt x="3246119" y="2279015"/>
                  </a:lnTo>
                  <a:lnTo>
                    <a:pt x="3246119" y="0"/>
                  </a:lnTo>
                  <a:lnTo>
                    <a:pt x="0" y="0"/>
                  </a:lnTo>
                  <a:lnTo>
                    <a:pt x="0" y="227901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088640" y="3850640"/>
              <a:ext cx="598170" cy="227965"/>
            </a:xfrm>
            <a:custGeom>
              <a:avLst/>
              <a:gdLst/>
              <a:ahLst/>
              <a:cxnLst/>
              <a:rect l="l" t="t" r="r" b="b"/>
              <a:pathLst>
                <a:path w="598170" h="227964">
                  <a:moveTo>
                    <a:pt x="0" y="227964"/>
                  </a:moveTo>
                  <a:lnTo>
                    <a:pt x="598170" y="227964"/>
                  </a:lnTo>
                  <a:lnTo>
                    <a:pt x="598170" y="0"/>
                  </a:lnTo>
                  <a:lnTo>
                    <a:pt x="0" y="0"/>
                  </a:lnTo>
                  <a:lnTo>
                    <a:pt x="0" y="227964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823912" y="1863090"/>
            <a:ext cx="1826895" cy="2444750"/>
            <a:chOff x="823912" y="1863090"/>
            <a:chExt cx="1826895" cy="2444750"/>
          </a:xfrm>
        </p:grpSpPr>
        <p:sp>
          <p:nvSpPr>
            <p:cNvPr id="10" name="object 10"/>
            <p:cNvSpPr/>
            <p:nvPr/>
          </p:nvSpPr>
          <p:spPr>
            <a:xfrm>
              <a:off x="852487" y="1863090"/>
              <a:ext cx="1798066" cy="244474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38200" y="3782441"/>
              <a:ext cx="204470" cy="237490"/>
            </a:xfrm>
            <a:custGeom>
              <a:avLst/>
              <a:gdLst/>
              <a:ahLst/>
              <a:cxnLst/>
              <a:rect l="l" t="t" r="r" b="b"/>
              <a:pathLst>
                <a:path w="204469" h="237489">
                  <a:moveTo>
                    <a:pt x="0" y="237489"/>
                  </a:moveTo>
                  <a:lnTo>
                    <a:pt x="204431" y="237489"/>
                  </a:lnTo>
                  <a:lnTo>
                    <a:pt x="204431" y="0"/>
                  </a:lnTo>
                  <a:lnTo>
                    <a:pt x="0" y="0"/>
                  </a:lnTo>
                  <a:lnTo>
                    <a:pt x="0" y="237489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1929701" y="4513643"/>
            <a:ext cx="417195" cy="368935"/>
            <a:chOff x="1929701" y="4513643"/>
            <a:chExt cx="417195" cy="368935"/>
          </a:xfrm>
        </p:grpSpPr>
        <p:sp>
          <p:nvSpPr>
            <p:cNvPr id="13" name="object 13"/>
            <p:cNvSpPr/>
            <p:nvPr/>
          </p:nvSpPr>
          <p:spPr>
            <a:xfrm>
              <a:off x="1939290" y="4523105"/>
              <a:ext cx="398144" cy="34988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934464" y="4518406"/>
              <a:ext cx="407670" cy="359410"/>
            </a:xfrm>
            <a:custGeom>
              <a:avLst/>
              <a:gdLst/>
              <a:ahLst/>
              <a:cxnLst/>
              <a:rect l="l" t="t" r="r" b="b"/>
              <a:pathLst>
                <a:path w="407669" h="359410">
                  <a:moveTo>
                    <a:pt x="0" y="359410"/>
                  </a:moveTo>
                  <a:lnTo>
                    <a:pt x="407669" y="359410"/>
                  </a:lnTo>
                  <a:lnTo>
                    <a:pt x="407669" y="0"/>
                  </a:lnTo>
                  <a:lnTo>
                    <a:pt x="0" y="0"/>
                  </a:lnTo>
                  <a:lnTo>
                    <a:pt x="0" y="35941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1243964" y="4513643"/>
            <a:ext cx="421640" cy="360045"/>
            <a:chOff x="1243964" y="4513643"/>
            <a:chExt cx="421640" cy="360045"/>
          </a:xfrm>
        </p:grpSpPr>
        <p:sp>
          <p:nvSpPr>
            <p:cNvPr id="16" name="object 16"/>
            <p:cNvSpPr/>
            <p:nvPr/>
          </p:nvSpPr>
          <p:spPr>
            <a:xfrm>
              <a:off x="1253489" y="4523105"/>
              <a:ext cx="402590" cy="34099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248727" y="4518406"/>
              <a:ext cx="412115" cy="350520"/>
            </a:xfrm>
            <a:custGeom>
              <a:avLst/>
              <a:gdLst/>
              <a:ahLst/>
              <a:cxnLst/>
              <a:rect l="l" t="t" r="r" b="b"/>
              <a:pathLst>
                <a:path w="412114" h="350520">
                  <a:moveTo>
                    <a:pt x="0" y="350520"/>
                  </a:moveTo>
                  <a:lnTo>
                    <a:pt x="412115" y="350520"/>
                  </a:lnTo>
                  <a:lnTo>
                    <a:pt x="412115" y="0"/>
                  </a:lnTo>
                  <a:lnTo>
                    <a:pt x="0" y="0"/>
                  </a:lnTo>
                  <a:lnTo>
                    <a:pt x="0" y="35052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/>
          <p:nvPr/>
        </p:nvSpPr>
        <p:spPr>
          <a:xfrm>
            <a:off x="760730" y="6019190"/>
            <a:ext cx="508000" cy="61884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9" name="object 19"/>
          <p:cNvGrpSpPr/>
          <p:nvPr/>
        </p:nvGrpSpPr>
        <p:grpSpPr>
          <a:xfrm>
            <a:off x="1485836" y="6047168"/>
            <a:ext cx="1076325" cy="703580"/>
            <a:chOff x="1485836" y="6047168"/>
            <a:chExt cx="1076325" cy="703580"/>
          </a:xfrm>
        </p:grpSpPr>
        <p:sp>
          <p:nvSpPr>
            <p:cNvPr id="20" name="object 20"/>
            <p:cNvSpPr/>
            <p:nvPr/>
          </p:nvSpPr>
          <p:spPr>
            <a:xfrm>
              <a:off x="1495425" y="6056630"/>
              <a:ext cx="1057275" cy="68453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490599" y="6051931"/>
              <a:ext cx="1066800" cy="694055"/>
            </a:xfrm>
            <a:custGeom>
              <a:avLst/>
              <a:gdLst/>
              <a:ahLst/>
              <a:cxnLst/>
              <a:rect l="l" t="t" r="r" b="b"/>
              <a:pathLst>
                <a:path w="1066800" h="694054">
                  <a:moveTo>
                    <a:pt x="0" y="694055"/>
                  </a:moveTo>
                  <a:lnTo>
                    <a:pt x="1066800" y="694055"/>
                  </a:lnTo>
                  <a:lnTo>
                    <a:pt x="1066800" y="0"/>
                  </a:lnTo>
                  <a:lnTo>
                    <a:pt x="0" y="0"/>
                  </a:lnTo>
                  <a:lnTo>
                    <a:pt x="0" y="694055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562100" y="6399530"/>
              <a:ext cx="781050" cy="241935"/>
            </a:xfrm>
            <a:custGeom>
              <a:avLst/>
              <a:gdLst/>
              <a:ahLst/>
              <a:cxnLst/>
              <a:rect l="l" t="t" r="r" b="b"/>
              <a:pathLst>
                <a:path w="781050" h="241934">
                  <a:moveTo>
                    <a:pt x="0" y="241935"/>
                  </a:moveTo>
                  <a:lnTo>
                    <a:pt x="781050" y="241935"/>
                  </a:lnTo>
                  <a:lnTo>
                    <a:pt x="781050" y="0"/>
                  </a:lnTo>
                  <a:lnTo>
                    <a:pt x="0" y="0"/>
                  </a:lnTo>
                  <a:lnTo>
                    <a:pt x="0" y="241935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2885376" y="5718162"/>
            <a:ext cx="1474470" cy="1261745"/>
            <a:chOff x="2885376" y="5718162"/>
            <a:chExt cx="1474470" cy="1261745"/>
          </a:xfrm>
        </p:grpSpPr>
        <p:sp>
          <p:nvSpPr>
            <p:cNvPr id="24" name="object 24"/>
            <p:cNvSpPr/>
            <p:nvPr/>
          </p:nvSpPr>
          <p:spPr>
            <a:xfrm>
              <a:off x="2961623" y="5727751"/>
              <a:ext cx="1233186" cy="124239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890139" y="5722925"/>
              <a:ext cx="1309370" cy="1252220"/>
            </a:xfrm>
            <a:custGeom>
              <a:avLst/>
              <a:gdLst/>
              <a:ahLst/>
              <a:cxnLst/>
              <a:rect l="l" t="t" r="r" b="b"/>
              <a:pathLst>
                <a:path w="1309370" h="1252220">
                  <a:moveTo>
                    <a:pt x="0" y="1251915"/>
                  </a:moveTo>
                  <a:lnTo>
                    <a:pt x="1309369" y="1251915"/>
                  </a:lnTo>
                  <a:lnTo>
                    <a:pt x="1309369" y="0"/>
                  </a:lnTo>
                  <a:lnTo>
                    <a:pt x="0" y="0"/>
                  </a:lnTo>
                  <a:lnTo>
                    <a:pt x="0" y="125191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921635" y="6004560"/>
              <a:ext cx="781685" cy="635635"/>
            </a:xfrm>
            <a:custGeom>
              <a:avLst/>
              <a:gdLst/>
              <a:ahLst/>
              <a:cxnLst/>
              <a:rect l="l" t="t" r="r" b="b"/>
              <a:pathLst>
                <a:path w="781685" h="635634">
                  <a:moveTo>
                    <a:pt x="634" y="241935"/>
                  </a:moveTo>
                  <a:lnTo>
                    <a:pt x="781685" y="241935"/>
                  </a:lnTo>
                  <a:lnTo>
                    <a:pt x="781685" y="0"/>
                  </a:lnTo>
                  <a:lnTo>
                    <a:pt x="634" y="0"/>
                  </a:lnTo>
                  <a:lnTo>
                    <a:pt x="634" y="241935"/>
                  </a:lnTo>
                  <a:close/>
                </a:path>
                <a:path w="781685" h="635634">
                  <a:moveTo>
                    <a:pt x="0" y="635635"/>
                  </a:moveTo>
                  <a:lnTo>
                    <a:pt x="781050" y="635635"/>
                  </a:lnTo>
                  <a:lnTo>
                    <a:pt x="781050" y="393700"/>
                  </a:lnTo>
                  <a:lnTo>
                    <a:pt x="0" y="393700"/>
                  </a:lnTo>
                  <a:lnTo>
                    <a:pt x="0" y="635635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240530" y="6247130"/>
              <a:ext cx="118745" cy="271145"/>
            </a:xfrm>
            <a:custGeom>
              <a:avLst/>
              <a:gdLst/>
              <a:ahLst/>
              <a:cxnLst/>
              <a:rect l="l" t="t" r="r" b="b"/>
              <a:pathLst>
                <a:path w="118745" h="271145">
                  <a:moveTo>
                    <a:pt x="49403" y="0"/>
                  </a:moveTo>
                  <a:lnTo>
                    <a:pt x="49403" y="67818"/>
                  </a:lnTo>
                  <a:lnTo>
                    <a:pt x="0" y="67818"/>
                  </a:lnTo>
                  <a:lnTo>
                    <a:pt x="0" y="203326"/>
                  </a:lnTo>
                  <a:lnTo>
                    <a:pt x="49403" y="203326"/>
                  </a:lnTo>
                  <a:lnTo>
                    <a:pt x="49403" y="271144"/>
                  </a:lnTo>
                  <a:lnTo>
                    <a:pt x="118745" y="135636"/>
                  </a:lnTo>
                  <a:lnTo>
                    <a:pt x="4940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/>
          <p:nvPr/>
        </p:nvSpPr>
        <p:spPr>
          <a:xfrm>
            <a:off x="4427220" y="6122670"/>
            <a:ext cx="1556385" cy="66675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9" name="object 29"/>
          <p:cNvGraphicFramePr>
            <a:graphicFrameLocks noGrp="1"/>
          </p:cNvGraphicFramePr>
          <p:nvPr/>
        </p:nvGraphicFramePr>
        <p:xfrm>
          <a:off x="4403471" y="6113208"/>
          <a:ext cx="1565910" cy="6762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65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6979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FF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FF0000"/>
                      </a:solidFill>
                      <a:prstDash val="solid"/>
                    </a:lnL>
                    <a:lnR w="9525">
                      <a:solidFill>
                        <a:srgbClr val="FF0000"/>
                      </a:solidFill>
                      <a:prstDash val="solid"/>
                    </a:lnR>
                    <a:lnT w="38100">
                      <a:solidFill>
                        <a:srgbClr val="FF0000"/>
                      </a:solidFill>
                      <a:prstDash val="solid"/>
                    </a:lnT>
                    <a:lnB w="38100">
                      <a:solidFill>
                        <a:srgbClr val="FF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64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FF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0" name="object 30"/>
          <p:cNvSpPr/>
          <p:nvPr/>
        </p:nvSpPr>
        <p:spPr>
          <a:xfrm>
            <a:off x="593090" y="7896225"/>
            <a:ext cx="495300" cy="48953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1" name="object 31"/>
          <p:cNvGrpSpPr/>
          <p:nvPr/>
        </p:nvGrpSpPr>
        <p:grpSpPr>
          <a:xfrm>
            <a:off x="1140460" y="7886700"/>
            <a:ext cx="2133600" cy="716915"/>
            <a:chOff x="1140460" y="7886700"/>
            <a:chExt cx="2133600" cy="716915"/>
          </a:xfrm>
        </p:grpSpPr>
        <p:sp>
          <p:nvSpPr>
            <p:cNvPr id="32" name="object 32"/>
            <p:cNvSpPr/>
            <p:nvPr/>
          </p:nvSpPr>
          <p:spPr>
            <a:xfrm>
              <a:off x="1140460" y="8049260"/>
              <a:ext cx="118745" cy="271145"/>
            </a:xfrm>
            <a:custGeom>
              <a:avLst/>
              <a:gdLst/>
              <a:ahLst/>
              <a:cxnLst/>
              <a:rect l="l" t="t" r="r" b="b"/>
              <a:pathLst>
                <a:path w="118744" h="271145">
                  <a:moveTo>
                    <a:pt x="49428" y="0"/>
                  </a:moveTo>
                  <a:lnTo>
                    <a:pt x="49428" y="67792"/>
                  </a:lnTo>
                  <a:lnTo>
                    <a:pt x="0" y="67792"/>
                  </a:lnTo>
                  <a:lnTo>
                    <a:pt x="0" y="203365"/>
                  </a:lnTo>
                  <a:lnTo>
                    <a:pt x="49428" y="203365"/>
                  </a:lnTo>
                  <a:lnTo>
                    <a:pt x="49428" y="271145"/>
                  </a:lnTo>
                  <a:lnTo>
                    <a:pt x="118745" y="135572"/>
                  </a:lnTo>
                  <a:lnTo>
                    <a:pt x="49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311155" y="7918978"/>
              <a:ext cx="910296" cy="618149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279906" y="7891462"/>
              <a:ext cx="1022985" cy="707390"/>
            </a:xfrm>
            <a:custGeom>
              <a:avLst/>
              <a:gdLst/>
              <a:ahLst/>
              <a:cxnLst/>
              <a:rect l="l" t="t" r="r" b="b"/>
              <a:pathLst>
                <a:path w="1022985" h="707390">
                  <a:moveTo>
                    <a:pt x="0" y="707313"/>
                  </a:moveTo>
                  <a:lnTo>
                    <a:pt x="1022984" y="707313"/>
                  </a:lnTo>
                  <a:lnTo>
                    <a:pt x="1022984" y="0"/>
                  </a:lnTo>
                  <a:lnTo>
                    <a:pt x="0" y="0"/>
                  </a:lnTo>
                  <a:lnTo>
                    <a:pt x="0" y="707313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442210" y="7896225"/>
              <a:ext cx="831443" cy="62230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312670" y="8049260"/>
              <a:ext cx="118745" cy="271145"/>
            </a:xfrm>
            <a:custGeom>
              <a:avLst/>
              <a:gdLst/>
              <a:ahLst/>
              <a:cxnLst/>
              <a:rect l="l" t="t" r="r" b="b"/>
              <a:pathLst>
                <a:path w="118744" h="271145">
                  <a:moveTo>
                    <a:pt x="49403" y="0"/>
                  </a:moveTo>
                  <a:lnTo>
                    <a:pt x="49403" y="67792"/>
                  </a:lnTo>
                  <a:lnTo>
                    <a:pt x="0" y="67792"/>
                  </a:lnTo>
                  <a:lnTo>
                    <a:pt x="0" y="203365"/>
                  </a:lnTo>
                  <a:lnTo>
                    <a:pt x="49403" y="203365"/>
                  </a:lnTo>
                  <a:lnTo>
                    <a:pt x="49403" y="271145"/>
                  </a:lnTo>
                  <a:lnTo>
                    <a:pt x="118744" y="135572"/>
                  </a:lnTo>
                  <a:lnTo>
                    <a:pt x="4940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280795" y="8115934"/>
              <a:ext cx="982980" cy="199390"/>
            </a:xfrm>
            <a:custGeom>
              <a:avLst/>
              <a:gdLst/>
              <a:ahLst/>
              <a:cxnLst/>
              <a:rect l="l" t="t" r="r" b="b"/>
              <a:pathLst>
                <a:path w="982980" h="199390">
                  <a:moveTo>
                    <a:pt x="0" y="199390"/>
                  </a:moveTo>
                  <a:lnTo>
                    <a:pt x="982980" y="199390"/>
                  </a:lnTo>
                  <a:lnTo>
                    <a:pt x="982980" y="0"/>
                  </a:lnTo>
                  <a:lnTo>
                    <a:pt x="0" y="0"/>
                  </a:lnTo>
                  <a:lnTo>
                    <a:pt x="0" y="199390"/>
                  </a:lnTo>
                  <a:close/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38" name="object 38"/>
          <p:cNvGraphicFramePr>
            <a:graphicFrameLocks noGrp="1"/>
          </p:cNvGraphicFramePr>
          <p:nvPr/>
        </p:nvGraphicFramePr>
        <p:xfrm>
          <a:off x="2423890" y="7886700"/>
          <a:ext cx="840740" cy="63182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407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11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FF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56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T w="28575">
                      <a:solidFill>
                        <a:srgbClr val="FF0000"/>
                      </a:solidFill>
                      <a:prstDash val="solid"/>
                    </a:lnT>
                    <a:lnB w="28575">
                      <a:solidFill>
                        <a:srgbClr val="FF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812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FF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39" name="object 39"/>
          <p:cNvGrpSpPr/>
          <p:nvPr/>
        </p:nvGrpSpPr>
        <p:grpSpPr>
          <a:xfrm>
            <a:off x="3332479" y="7865745"/>
            <a:ext cx="2886075" cy="735965"/>
            <a:chOff x="3332479" y="7865745"/>
            <a:chExt cx="2886075" cy="735965"/>
          </a:xfrm>
        </p:grpSpPr>
        <p:sp>
          <p:nvSpPr>
            <p:cNvPr id="40" name="object 40"/>
            <p:cNvSpPr/>
            <p:nvPr/>
          </p:nvSpPr>
          <p:spPr>
            <a:xfrm>
              <a:off x="3489324" y="7879715"/>
              <a:ext cx="785342" cy="41655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484498" y="7874952"/>
              <a:ext cx="795020" cy="426084"/>
            </a:xfrm>
            <a:custGeom>
              <a:avLst/>
              <a:gdLst/>
              <a:ahLst/>
              <a:cxnLst/>
              <a:rect l="l" t="t" r="r" b="b"/>
              <a:pathLst>
                <a:path w="795020" h="426084">
                  <a:moveTo>
                    <a:pt x="0" y="426084"/>
                  </a:moveTo>
                  <a:lnTo>
                    <a:pt x="794867" y="426084"/>
                  </a:lnTo>
                  <a:lnTo>
                    <a:pt x="794867" y="0"/>
                  </a:lnTo>
                  <a:lnTo>
                    <a:pt x="0" y="0"/>
                  </a:lnTo>
                  <a:lnTo>
                    <a:pt x="0" y="426084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332479" y="8049260"/>
              <a:ext cx="118745" cy="271145"/>
            </a:xfrm>
            <a:custGeom>
              <a:avLst/>
              <a:gdLst/>
              <a:ahLst/>
              <a:cxnLst/>
              <a:rect l="l" t="t" r="r" b="b"/>
              <a:pathLst>
                <a:path w="118745" h="271145">
                  <a:moveTo>
                    <a:pt x="49403" y="0"/>
                  </a:moveTo>
                  <a:lnTo>
                    <a:pt x="49403" y="67792"/>
                  </a:lnTo>
                  <a:lnTo>
                    <a:pt x="0" y="67792"/>
                  </a:lnTo>
                  <a:lnTo>
                    <a:pt x="0" y="203365"/>
                  </a:lnTo>
                  <a:lnTo>
                    <a:pt x="49403" y="203365"/>
                  </a:lnTo>
                  <a:lnTo>
                    <a:pt x="49403" y="271145"/>
                  </a:lnTo>
                  <a:lnTo>
                    <a:pt x="118745" y="135572"/>
                  </a:lnTo>
                  <a:lnTo>
                    <a:pt x="4940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443094" y="7875270"/>
              <a:ext cx="854113" cy="61849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438395" y="7870507"/>
              <a:ext cx="864235" cy="628015"/>
            </a:xfrm>
            <a:custGeom>
              <a:avLst/>
              <a:gdLst/>
              <a:ahLst/>
              <a:cxnLst/>
              <a:rect l="l" t="t" r="r" b="b"/>
              <a:pathLst>
                <a:path w="864235" h="628015">
                  <a:moveTo>
                    <a:pt x="0" y="628014"/>
                  </a:moveTo>
                  <a:lnTo>
                    <a:pt x="863638" y="628014"/>
                  </a:lnTo>
                  <a:lnTo>
                    <a:pt x="863638" y="0"/>
                  </a:lnTo>
                  <a:lnTo>
                    <a:pt x="0" y="0"/>
                  </a:lnTo>
                  <a:lnTo>
                    <a:pt x="0" y="628014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295139" y="8049260"/>
              <a:ext cx="118745" cy="271145"/>
            </a:xfrm>
            <a:custGeom>
              <a:avLst/>
              <a:gdLst/>
              <a:ahLst/>
              <a:cxnLst/>
              <a:rect l="l" t="t" r="r" b="b"/>
              <a:pathLst>
                <a:path w="118745" h="271145">
                  <a:moveTo>
                    <a:pt x="49402" y="0"/>
                  </a:moveTo>
                  <a:lnTo>
                    <a:pt x="49402" y="67792"/>
                  </a:lnTo>
                  <a:lnTo>
                    <a:pt x="0" y="67792"/>
                  </a:lnTo>
                  <a:lnTo>
                    <a:pt x="0" y="203365"/>
                  </a:lnTo>
                  <a:lnTo>
                    <a:pt x="49402" y="203365"/>
                  </a:lnTo>
                  <a:lnTo>
                    <a:pt x="49402" y="271145"/>
                  </a:lnTo>
                  <a:lnTo>
                    <a:pt x="118745" y="135572"/>
                  </a:lnTo>
                  <a:lnTo>
                    <a:pt x="4940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520054" y="7955915"/>
              <a:ext cx="688339" cy="453974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5515355" y="7951152"/>
              <a:ext cx="697865" cy="463550"/>
            </a:xfrm>
            <a:custGeom>
              <a:avLst/>
              <a:gdLst/>
              <a:ahLst/>
              <a:cxnLst/>
              <a:rect l="l" t="t" r="r" b="b"/>
              <a:pathLst>
                <a:path w="697864" h="463550">
                  <a:moveTo>
                    <a:pt x="0" y="463499"/>
                  </a:moveTo>
                  <a:lnTo>
                    <a:pt x="697864" y="463499"/>
                  </a:lnTo>
                  <a:lnTo>
                    <a:pt x="697864" y="0"/>
                  </a:lnTo>
                  <a:lnTo>
                    <a:pt x="0" y="0"/>
                  </a:lnTo>
                  <a:lnTo>
                    <a:pt x="0" y="46349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5350509" y="8049260"/>
              <a:ext cx="118745" cy="271145"/>
            </a:xfrm>
            <a:custGeom>
              <a:avLst/>
              <a:gdLst/>
              <a:ahLst/>
              <a:cxnLst/>
              <a:rect l="l" t="t" r="r" b="b"/>
              <a:pathLst>
                <a:path w="118745" h="271145">
                  <a:moveTo>
                    <a:pt x="49402" y="0"/>
                  </a:moveTo>
                  <a:lnTo>
                    <a:pt x="49402" y="67792"/>
                  </a:lnTo>
                  <a:lnTo>
                    <a:pt x="0" y="67792"/>
                  </a:lnTo>
                  <a:lnTo>
                    <a:pt x="0" y="203365"/>
                  </a:lnTo>
                  <a:lnTo>
                    <a:pt x="49402" y="203365"/>
                  </a:lnTo>
                  <a:lnTo>
                    <a:pt x="49402" y="271145"/>
                  </a:lnTo>
                  <a:lnTo>
                    <a:pt x="118744" y="135572"/>
                  </a:lnTo>
                  <a:lnTo>
                    <a:pt x="4940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3486149" y="7981950"/>
              <a:ext cx="2513965" cy="314960"/>
            </a:xfrm>
            <a:custGeom>
              <a:avLst/>
              <a:gdLst/>
              <a:ahLst/>
              <a:cxnLst/>
              <a:rect l="l" t="t" r="r" b="b"/>
              <a:pathLst>
                <a:path w="2513965" h="314959">
                  <a:moveTo>
                    <a:pt x="0" y="314959"/>
                  </a:moveTo>
                  <a:lnTo>
                    <a:pt x="780414" y="314959"/>
                  </a:lnTo>
                  <a:lnTo>
                    <a:pt x="780414" y="72389"/>
                  </a:lnTo>
                  <a:lnTo>
                    <a:pt x="0" y="72389"/>
                  </a:lnTo>
                  <a:lnTo>
                    <a:pt x="0" y="314959"/>
                  </a:lnTo>
                  <a:close/>
                </a:path>
                <a:path w="2513965" h="314959">
                  <a:moveTo>
                    <a:pt x="2043429" y="211454"/>
                  </a:moveTo>
                  <a:lnTo>
                    <a:pt x="2513965" y="211454"/>
                  </a:lnTo>
                  <a:lnTo>
                    <a:pt x="2513965" y="0"/>
                  </a:lnTo>
                  <a:lnTo>
                    <a:pt x="2043429" y="0"/>
                  </a:lnTo>
                  <a:lnTo>
                    <a:pt x="2043429" y="211454"/>
                  </a:lnTo>
                  <a:close/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3489324" y="8337550"/>
              <a:ext cx="782954" cy="249466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3484498" y="8332787"/>
              <a:ext cx="792480" cy="259079"/>
            </a:xfrm>
            <a:custGeom>
              <a:avLst/>
              <a:gdLst/>
              <a:ahLst/>
              <a:cxnLst/>
              <a:rect l="l" t="t" r="r" b="b"/>
              <a:pathLst>
                <a:path w="792479" h="259079">
                  <a:moveTo>
                    <a:pt x="0" y="258991"/>
                  </a:moveTo>
                  <a:lnTo>
                    <a:pt x="792479" y="258991"/>
                  </a:lnTo>
                  <a:lnTo>
                    <a:pt x="792479" y="0"/>
                  </a:lnTo>
                  <a:lnTo>
                    <a:pt x="0" y="0"/>
                  </a:lnTo>
                  <a:lnTo>
                    <a:pt x="0" y="258991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3486149" y="8304530"/>
              <a:ext cx="1548765" cy="284480"/>
            </a:xfrm>
            <a:custGeom>
              <a:avLst/>
              <a:gdLst/>
              <a:ahLst/>
              <a:cxnLst/>
              <a:rect l="l" t="t" r="r" b="b"/>
              <a:pathLst>
                <a:path w="1548764" h="284479">
                  <a:moveTo>
                    <a:pt x="0" y="284480"/>
                  </a:moveTo>
                  <a:lnTo>
                    <a:pt x="780414" y="284480"/>
                  </a:lnTo>
                  <a:lnTo>
                    <a:pt x="780414" y="41910"/>
                  </a:lnTo>
                  <a:lnTo>
                    <a:pt x="0" y="41910"/>
                  </a:lnTo>
                  <a:lnTo>
                    <a:pt x="0" y="284480"/>
                  </a:lnTo>
                  <a:close/>
                </a:path>
                <a:path w="1548764" h="284479">
                  <a:moveTo>
                    <a:pt x="974725" y="198120"/>
                  </a:moveTo>
                  <a:lnTo>
                    <a:pt x="1548764" y="198120"/>
                  </a:lnTo>
                  <a:lnTo>
                    <a:pt x="1548764" y="0"/>
                  </a:lnTo>
                  <a:lnTo>
                    <a:pt x="974725" y="0"/>
                  </a:lnTo>
                  <a:lnTo>
                    <a:pt x="974725" y="198120"/>
                  </a:lnTo>
                  <a:close/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716076" y="8397951"/>
            <a:ext cx="25463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MS UI Gothic"/>
                <a:cs typeface="MS UI Gothic"/>
              </a:rPr>
              <a:t>設</a:t>
            </a:r>
            <a:r>
              <a:rPr sz="800" spc="-15" dirty="0">
                <a:latin typeface="MS UI Gothic"/>
                <a:cs typeface="MS UI Gothic"/>
              </a:rPr>
              <a:t>定</a:t>
            </a:r>
            <a:r>
              <a:rPr sz="800" dirty="0">
                <a:latin typeface="游明朝"/>
                <a:cs typeface="游明朝"/>
              </a:rPr>
              <a:t> </a:t>
            </a:r>
            <a:endParaRPr sz="800">
              <a:latin typeface="游明朝"/>
              <a:cs typeface="游明朝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1317625" y="6247130"/>
            <a:ext cx="118745" cy="271145"/>
          </a:xfrm>
          <a:custGeom>
            <a:avLst/>
            <a:gdLst/>
            <a:ahLst/>
            <a:cxnLst/>
            <a:rect l="l" t="t" r="r" b="b"/>
            <a:pathLst>
              <a:path w="118744" h="271145">
                <a:moveTo>
                  <a:pt x="49403" y="0"/>
                </a:moveTo>
                <a:lnTo>
                  <a:pt x="49403" y="67818"/>
                </a:lnTo>
                <a:lnTo>
                  <a:pt x="0" y="67818"/>
                </a:lnTo>
                <a:lnTo>
                  <a:pt x="0" y="203326"/>
                </a:lnTo>
                <a:lnTo>
                  <a:pt x="49403" y="203326"/>
                </a:lnTo>
                <a:lnTo>
                  <a:pt x="49403" y="271144"/>
                </a:lnTo>
                <a:lnTo>
                  <a:pt x="118744" y="135636"/>
                </a:lnTo>
                <a:lnTo>
                  <a:pt x="494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633345" y="6247130"/>
            <a:ext cx="118745" cy="271145"/>
          </a:xfrm>
          <a:custGeom>
            <a:avLst/>
            <a:gdLst/>
            <a:ahLst/>
            <a:cxnLst/>
            <a:rect l="l" t="t" r="r" b="b"/>
            <a:pathLst>
              <a:path w="118744" h="271145">
                <a:moveTo>
                  <a:pt x="49403" y="0"/>
                </a:moveTo>
                <a:lnTo>
                  <a:pt x="49403" y="67818"/>
                </a:lnTo>
                <a:lnTo>
                  <a:pt x="0" y="67818"/>
                </a:lnTo>
                <a:lnTo>
                  <a:pt x="0" y="203326"/>
                </a:lnTo>
                <a:lnTo>
                  <a:pt x="49403" y="203326"/>
                </a:lnTo>
                <a:lnTo>
                  <a:pt x="49403" y="271144"/>
                </a:lnTo>
                <a:lnTo>
                  <a:pt x="118744" y="135636"/>
                </a:lnTo>
                <a:lnTo>
                  <a:pt x="494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2431" y="632613"/>
            <a:ext cx="5434330" cy="207409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5415" marR="5080" indent="-133350">
              <a:lnSpc>
                <a:spcPct val="143000"/>
              </a:lnSpc>
              <a:spcBef>
                <a:spcPts val="95"/>
              </a:spcBef>
            </a:pPr>
            <a:r>
              <a:rPr sz="1050" b="1" spc="5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※</a:t>
            </a:r>
            <a:r>
              <a:rPr sz="1050" b="1" spc="-1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複</a:t>
            </a:r>
            <a:r>
              <a:rPr sz="1050" b="1" spc="5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数</a:t>
            </a:r>
            <a:r>
              <a:rPr sz="1050" b="1" spc="-1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人</a:t>
            </a:r>
            <a:r>
              <a:rPr sz="1050" b="1" spc="5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での</a:t>
            </a:r>
            <a:r>
              <a:rPr sz="1050" b="1" spc="-1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ミ</a:t>
            </a:r>
            <a:r>
              <a:rPr sz="1050" b="1" spc="5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ー</a:t>
            </a:r>
            <a:r>
              <a:rPr sz="1050" b="1" spc="-1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ティ</a:t>
            </a:r>
            <a:r>
              <a:rPr sz="1050" b="1" spc="5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ング</a:t>
            </a:r>
            <a:r>
              <a:rPr sz="1050" b="1" spc="-1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で</a:t>
            </a:r>
            <a:r>
              <a:rPr sz="1050" b="1" spc="5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は</a:t>
            </a:r>
            <a:r>
              <a:rPr sz="1050" b="1" spc="-1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、</a:t>
            </a:r>
            <a:r>
              <a:rPr sz="1050" b="1" spc="5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シス</a:t>
            </a:r>
            <a:r>
              <a:rPr sz="1050" b="1" spc="-1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テ</a:t>
            </a:r>
            <a:r>
              <a:rPr sz="1050" b="1" spc="5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ム</a:t>
            </a:r>
            <a:r>
              <a:rPr sz="1050" b="1" spc="-1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上制</a:t>
            </a:r>
            <a:r>
              <a:rPr sz="1050" b="1" spc="5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限時</a:t>
            </a:r>
            <a:r>
              <a:rPr sz="1050" b="1" spc="-1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間</a:t>
            </a:r>
            <a:r>
              <a:rPr sz="1050" b="1" spc="5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が</a:t>
            </a:r>
            <a:r>
              <a:rPr sz="1050" b="1" spc="-5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４０</a:t>
            </a:r>
            <a:r>
              <a:rPr sz="1050" b="1" spc="5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分</a:t>
            </a:r>
            <a:r>
              <a:rPr sz="1050" b="1" spc="-1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と</a:t>
            </a:r>
            <a:r>
              <a:rPr sz="1050" b="1" spc="5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な</a:t>
            </a:r>
            <a:r>
              <a:rPr sz="1050" b="1" spc="-1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って</a:t>
            </a:r>
            <a:r>
              <a:rPr sz="1050" b="1" spc="5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いま</a:t>
            </a:r>
            <a:r>
              <a:rPr sz="1050" b="1" spc="-1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す</a:t>
            </a:r>
            <a:r>
              <a:rPr sz="1050" b="1" spc="5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の</a:t>
            </a:r>
            <a:r>
              <a:rPr sz="1050" b="1" spc="-1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で</a:t>
            </a:r>
            <a:r>
              <a:rPr sz="1050" b="1" spc="5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、</a:t>
            </a:r>
            <a:r>
              <a:rPr sz="1050" b="1" spc="-5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４０  </a:t>
            </a:r>
            <a:r>
              <a:rPr sz="1050" b="1" spc="5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分を</a:t>
            </a:r>
            <a:r>
              <a:rPr sz="1050" b="1" spc="-1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超</a:t>
            </a:r>
            <a:r>
              <a:rPr sz="1050" b="1" spc="5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え</a:t>
            </a:r>
            <a:r>
              <a:rPr sz="1050" b="1" spc="-1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る</a:t>
            </a:r>
            <a:r>
              <a:rPr sz="1050" b="1" spc="5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場</a:t>
            </a:r>
            <a:r>
              <a:rPr sz="1050" b="1" spc="-1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合</a:t>
            </a:r>
            <a:r>
              <a:rPr sz="1050" b="1" spc="5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は</a:t>
            </a:r>
            <a:r>
              <a:rPr sz="1050" b="1" spc="-1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改</a:t>
            </a:r>
            <a:r>
              <a:rPr sz="1050" b="1" spc="5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め</a:t>
            </a:r>
            <a:r>
              <a:rPr sz="1050" b="1" spc="-1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て</a:t>
            </a:r>
            <a:r>
              <a:rPr sz="1050" b="1" spc="5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メー</a:t>
            </a:r>
            <a:r>
              <a:rPr sz="1050" b="1" spc="-1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ル</a:t>
            </a:r>
            <a:r>
              <a:rPr sz="1050" b="1" spc="5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を</a:t>
            </a:r>
            <a:r>
              <a:rPr sz="1050" b="1" spc="-1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お</a:t>
            </a:r>
            <a:r>
              <a:rPr sz="1050" b="1" spc="5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送</a:t>
            </a:r>
            <a:r>
              <a:rPr sz="1050" b="1" spc="-1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り</a:t>
            </a:r>
            <a:r>
              <a:rPr sz="1050" b="1" spc="5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し</a:t>
            </a:r>
            <a:r>
              <a:rPr sz="1050" b="1" spc="-1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ま</a:t>
            </a:r>
            <a:r>
              <a:rPr sz="1050" b="1" spc="5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す</a:t>
            </a:r>
            <a:r>
              <a:rPr sz="1050" b="1" spc="-1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の</a:t>
            </a:r>
            <a:r>
              <a:rPr sz="1050" b="1" spc="5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で</a:t>
            </a:r>
            <a:r>
              <a:rPr sz="1050" b="1" spc="-5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、</a:t>
            </a:r>
            <a:r>
              <a:rPr sz="1050" b="1" spc="5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再</a:t>
            </a:r>
            <a:r>
              <a:rPr sz="1050" b="1" spc="-1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度</a:t>
            </a:r>
            <a:r>
              <a:rPr sz="1050" b="1" spc="5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上</a:t>
            </a:r>
            <a:r>
              <a:rPr sz="1050" b="1" spc="-1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記</a:t>
            </a:r>
            <a:r>
              <a:rPr sz="1050" b="1" spc="5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手</a:t>
            </a:r>
            <a:r>
              <a:rPr sz="1050" b="1" spc="-1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順</a:t>
            </a:r>
            <a:r>
              <a:rPr sz="1050" b="1" spc="5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で</a:t>
            </a:r>
            <a:r>
              <a:rPr sz="1050" b="1" spc="-1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参</a:t>
            </a:r>
            <a:r>
              <a:rPr sz="1050" b="1" spc="5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加</a:t>
            </a:r>
            <a:r>
              <a:rPr sz="1050" b="1" spc="-1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し</a:t>
            </a:r>
            <a:r>
              <a:rPr sz="1050" b="1" spc="5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てく</a:t>
            </a:r>
            <a:r>
              <a:rPr sz="1050" b="1" spc="-1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だ</a:t>
            </a:r>
            <a:r>
              <a:rPr sz="1050" b="1" spc="5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さ</a:t>
            </a:r>
            <a:r>
              <a:rPr sz="1050" b="1" spc="-1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い</a:t>
            </a:r>
            <a:r>
              <a:rPr sz="1050" b="1" spc="5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。</a:t>
            </a:r>
            <a:endParaRPr sz="1050" b="1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HG丸ｺﾞｼｯｸM-PRO"/>
            </a:endParaRPr>
          </a:p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sz="1050" b="1" spc="5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※</a:t>
            </a:r>
            <a:r>
              <a:rPr sz="1050" b="1" spc="-1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参</a:t>
            </a:r>
            <a:r>
              <a:rPr sz="1050" b="1" spc="5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加</a:t>
            </a:r>
            <a:r>
              <a:rPr sz="1050" b="1" spc="-1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者</a:t>
            </a:r>
            <a:r>
              <a:rPr sz="1050" b="1" spc="5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が</a:t>
            </a:r>
            <a:r>
              <a:rPr sz="1050" b="1" spc="-1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複</a:t>
            </a:r>
            <a:r>
              <a:rPr sz="1050" b="1" spc="5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数</a:t>
            </a:r>
            <a:r>
              <a:rPr sz="1050" b="1" spc="-1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名</a:t>
            </a:r>
            <a:r>
              <a:rPr sz="1050" b="1" spc="5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の</a:t>
            </a:r>
            <a:r>
              <a:rPr sz="1050" b="1" spc="-1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時</a:t>
            </a:r>
            <a:r>
              <a:rPr sz="1050" b="1" spc="5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は、</a:t>
            </a:r>
            <a:r>
              <a:rPr sz="1050" b="1" spc="-1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メ</a:t>
            </a:r>
            <a:r>
              <a:rPr sz="1050" b="1" spc="5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イ</a:t>
            </a:r>
            <a:r>
              <a:rPr sz="1050" b="1" spc="-1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ン</a:t>
            </a:r>
            <a:r>
              <a:rPr sz="1050" b="1" spc="5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の</a:t>
            </a:r>
            <a:r>
              <a:rPr sz="1050" b="1" spc="-1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画</a:t>
            </a:r>
            <a:r>
              <a:rPr sz="1050" b="1" spc="5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面</a:t>
            </a:r>
            <a:r>
              <a:rPr sz="1050" b="1" spc="-1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は</a:t>
            </a:r>
            <a:r>
              <a:rPr sz="1050" b="1" spc="5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発</a:t>
            </a:r>
            <a:r>
              <a:rPr sz="1050" b="1" spc="-1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言</a:t>
            </a:r>
            <a:r>
              <a:rPr sz="1050" b="1" spc="5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者の</a:t>
            </a:r>
            <a:r>
              <a:rPr sz="1050" b="1" spc="-1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カ</a:t>
            </a:r>
            <a:r>
              <a:rPr sz="1050" b="1" spc="5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メ</a:t>
            </a:r>
            <a:r>
              <a:rPr sz="1050" b="1" spc="-1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ラ</a:t>
            </a:r>
            <a:r>
              <a:rPr sz="1050" b="1" spc="5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に</a:t>
            </a:r>
            <a:r>
              <a:rPr sz="1050" b="1" spc="-1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自</a:t>
            </a:r>
            <a:r>
              <a:rPr sz="1050" b="1" spc="5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動</a:t>
            </a:r>
            <a:r>
              <a:rPr sz="1050" b="1" spc="-1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的</a:t>
            </a:r>
            <a:r>
              <a:rPr sz="1050" b="1" spc="5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に</a:t>
            </a:r>
            <a:r>
              <a:rPr sz="1050" b="1" spc="-1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切</a:t>
            </a:r>
            <a:r>
              <a:rPr sz="1050" b="1" spc="5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り替</a:t>
            </a:r>
            <a:r>
              <a:rPr sz="1050" b="1" spc="-1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わ</a:t>
            </a:r>
            <a:r>
              <a:rPr sz="1050" b="1" spc="5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り</a:t>
            </a:r>
            <a:r>
              <a:rPr sz="1050" b="1" spc="-1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ま</a:t>
            </a:r>
            <a:r>
              <a:rPr sz="1050" b="1" spc="5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す。</a:t>
            </a:r>
            <a:endParaRPr sz="1050" b="1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HG丸ｺﾞｼｯｸM-PRO"/>
            </a:endParaRPr>
          </a:p>
          <a:p>
            <a:pPr>
              <a:lnSpc>
                <a:spcPct val="100000"/>
              </a:lnSpc>
            </a:pPr>
            <a:endParaRPr sz="1050" b="1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HG丸ｺﾞｼｯｸM-PRO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050" b="1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HG丸ｺﾞｼｯｸM-PRO"/>
            </a:endParaRPr>
          </a:p>
          <a:p>
            <a:pPr marL="12700">
              <a:lnSpc>
                <a:spcPct val="100000"/>
              </a:lnSpc>
            </a:pPr>
            <a:r>
              <a:rPr sz="1050" b="1" spc="-5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ⅱ）</a:t>
            </a:r>
            <a:r>
              <a:rPr sz="1050" b="1" spc="5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ス</a:t>
            </a:r>
            <a:r>
              <a:rPr sz="1050" b="1" spc="-1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マ</a:t>
            </a:r>
            <a:r>
              <a:rPr sz="1050" b="1" spc="5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ー</a:t>
            </a:r>
            <a:r>
              <a:rPr sz="1050" b="1" spc="-1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ト</a:t>
            </a:r>
            <a:r>
              <a:rPr sz="1050" b="1" spc="5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フ</a:t>
            </a:r>
            <a:r>
              <a:rPr sz="1050" b="1" spc="-1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ォ</a:t>
            </a:r>
            <a:r>
              <a:rPr sz="1050" b="1" spc="5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ン</a:t>
            </a:r>
            <a:r>
              <a:rPr sz="1050" b="1" spc="-1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か</a:t>
            </a:r>
            <a:r>
              <a:rPr sz="1050" b="1" spc="5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ら参</a:t>
            </a:r>
            <a:r>
              <a:rPr sz="1050" b="1" spc="-1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加</a:t>
            </a:r>
            <a:r>
              <a:rPr sz="1050" b="1" spc="5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す</a:t>
            </a:r>
            <a:r>
              <a:rPr sz="1050" b="1" spc="-1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る</a:t>
            </a:r>
            <a:r>
              <a:rPr sz="1050" b="1" spc="5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場合</a:t>
            </a:r>
            <a:endParaRPr sz="1050" b="1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HG丸ｺﾞｼｯｸM-PRO"/>
            </a:endParaRPr>
          </a:p>
          <a:p>
            <a:pPr marL="212090" marR="71755" indent="-132715" algn="just">
              <a:lnSpc>
                <a:spcPct val="142900"/>
              </a:lnSpc>
            </a:pPr>
            <a:r>
              <a:rPr sz="1050" b="1" spc="-1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①</a:t>
            </a:r>
            <a:r>
              <a:rPr sz="1050" b="1" spc="5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メ</a:t>
            </a:r>
            <a:r>
              <a:rPr sz="1050" b="1" spc="-1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ー</a:t>
            </a:r>
            <a:r>
              <a:rPr sz="1050" b="1" spc="5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ル</a:t>
            </a:r>
            <a:r>
              <a:rPr sz="1050" b="1" spc="-1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で</a:t>
            </a:r>
            <a:r>
              <a:rPr sz="1050" b="1" spc="5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送</a:t>
            </a:r>
            <a:r>
              <a:rPr sz="1050" b="1" spc="-1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ら</a:t>
            </a:r>
            <a:r>
              <a:rPr sz="1050" b="1" spc="5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れ</a:t>
            </a:r>
            <a:r>
              <a:rPr sz="1050" b="1" spc="-1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て</a:t>
            </a:r>
            <a:r>
              <a:rPr sz="1050" b="1" spc="5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きた</a:t>
            </a:r>
            <a:r>
              <a:rPr sz="1050" b="1" spc="-1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リ</a:t>
            </a:r>
            <a:r>
              <a:rPr sz="1050" b="1" spc="5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ン</a:t>
            </a:r>
            <a:r>
              <a:rPr sz="1050" b="1" spc="-1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ク</a:t>
            </a:r>
            <a:r>
              <a:rPr sz="1050" b="1" spc="5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を</a:t>
            </a:r>
            <a:r>
              <a:rPr sz="1050" b="1" spc="-1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ク</a:t>
            </a:r>
            <a:r>
              <a:rPr sz="1050" b="1" spc="5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リ</a:t>
            </a:r>
            <a:r>
              <a:rPr sz="1050" b="1" spc="-1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ッ</a:t>
            </a:r>
            <a:r>
              <a:rPr sz="1050" b="1" spc="5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ク</a:t>
            </a:r>
            <a:r>
              <a:rPr sz="1050" b="1" spc="-1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し</a:t>
            </a:r>
            <a:r>
              <a:rPr sz="1050" b="1" spc="5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ます</a:t>
            </a:r>
            <a:r>
              <a:rPr sz="1050" b="1" spc="-1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。</a:t>
            </a:r>
            <a:r>
              <a:rPr sz="1050" b="1" spc="5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ク</a:t>
            </a:r>
            <a:r>
              <a:rPr sz="1050" b="1" spc="-1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リ</a:t>
            </a:r>
            <a:r>
              <a:rPr sz="1050" b="1" spc="5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ッ</a:t>
            </a:r>
            <a:r>
              <a:rPr sz="1050" b="1" spc="-1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ク</a:t>
            </a:r>
            <a:r>
              <a:rPr sz="1050" b="1" spc="5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す</a:t>
            </a:r>
            <a:r>
              <a:rPr sz="1050" b="1" spc="-1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る</a:t>
            </a:r>
            <a:r>
              <a:rPr sz="1050" b="1" spc="5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と</a:t>
            </a:r>
            <a:r>
              <a:rPr sz="1050" b="1" spc="-7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 </a:t>
            </a:r>
            <a:r>
              <a:rPr sz="105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Zoom</a:t>
            </a:r>
            <a:r>
              <a:rPr sz="1050" b="1" spc="-45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 </a:t>
            </a:r>
            <a:r>
              <a:rPr sz="1050" b="1" spc="-1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の</a:t>
            </a:r>
            <a:r>
              <a:rPr sz="1050" b="1" spc="5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ア</a:t>
            </a:r>
            <a:r>
              <a:rPr sz="1050" b="1" spc="-1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プ</a:t>
            </a:r>
            <a:r>
              <a:rPr sz="1050" b="1" spc="5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リ</a:t>
            </a:r>
            <a:r>
              <a:rPr sz="1050" b="1" spc="-1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が</a:t>
            </a:r>
            <a:r>
              <a:rPr sz="1050" b="1" spc="5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起 </a:t>
            </a:r>
            <a:r>
              <a:rPr sz="1050" b="1" spc="5" dirty="0" err="1"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動</a:t>
            </a:r>
            <a:r>
              <a:rPr sz="1050" b="1" spc="-10" dirty="0" err="1"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し</a:t>
            </a:r>
            <a:r>
              <a:rPr sz="1050" b="1" spc="-120" dirty="0" err="1"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、</a:t>
            </a:r>
            <a:r>
              <a:rPr sz="1050" b="1" spc="-10" dirty="0" err="1"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下</a:t>
            </a:r>
            <a:r>
              <a:rPr sz="1050" b="1" spc="5" dirty="0" err="1"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記</a:t>
            </a:r>
            <a:r>
              <a:rPr sz="1050" b="1" spc="-10" dirty="0" err="1"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の</a:t>
            </a:r>
            <a:r>
              <a:rPr sz="1050" b="1" spc="5" dirty="0" err="1"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よ</a:t>
            </a:r>
            <a:r>
              <a:rPr sz="1050" b="1" spc="-10" dirty="0" err="1"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う</a:t>
            </a:r>
            <a:r>
              <a:rPr sz="1050" b="1" spc="5" dirty="0" err="1"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な</a:t>
            </a:r>
            <a:r>
              <a:rPr sz="1050" b="1" spc="-10" dirty="0" err="1"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画面</a:t>
            </a:r>
            <a:r>
              <a:rPr sz="1050" b="1" spc="5" dirty="0" err="1"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が表</a:t>
            </a:r>
            <a:r>
              <a:rPr sz="1050" b="1" spc="-10" dirty="0" err="1"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示</a:t>
            </a:r>
            <a:r>
              <a:rPr sz="1050" b="1" spc="5" dirty="0" err="1"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さ</a:t>
            </a:r>
            <a:r>
              <a:rPr sz="1050" b="1" spc="-10" dirty="0" err="1"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れ</a:t>
            </a:r>
            <a:r>
              <a:rPr sz="1050" b="1" spc="5" dirty="0" err="1"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ま</a:t>
            </a:r>
            <a:r>
              <a:rPr sz="1050" b="1" spc="-130" dirty="0" err="1"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す</a:t>
            </a:r>
            <a:r>
              <a:rPr sz="1050" b="1" spc="-10" dirty="0" err="1"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（</a:t>
            </a:r>
            <a:r>
              <a:rPr sz="1050" b="1" spc="5" dirty="0" err="1"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さ</a:t>
            </a:r>
            <a:r>
              <a:rPr sz="1050" b="1" spc="-10" dirty="0" err="1"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れな</a:t>
            </a:r>
            <a:r>
              <a:rPr sz="1050" b="1" spc="5" dirty="0" err="1"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い場</a:t>
            </a:r>
            <a:r>
              <a:rPr sz="1050" b="1" spc="-10" dirty="0" err="1"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合</a:t>
            </a:r>
            <a:r>
              <a:rPr sz="1050" b="1" spc="5" dirty="0" err="1"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は</a:t>
            </a:r>
            <a:r>
              <a:rPr sz="1050" b="1" spc="-10" dirty="0" err="1"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次</a:t>
            </a:r>
            <a:r>
              <a:rPr sz="1050" b="1" spc="5" dirty="0" err="1"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ペ</a:t>
            </a:r>
            <a:r>
              <a:rPr sz="1050" b="1" spc="-10" dirty="0" err="1"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ー</a:t>
            </a:r>
            <a:r>
              <a:rPr sz="1050" b="1" spc="5" dirty="0" err="1"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ジ</a:t>
            </a:r>
            <a:r>
              <a:rPr sz="1050" b="1" spc="-10" dirty="0" err="1"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へ</a:t>
            </a:r>
            <a:r>
              <a:rPr sz="1050" b="1" spc="-125" dirty="0" err="1"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）</a:t>
            </a:r>
            <a:r>
              <a:rPr sz="1050" b="1" spc="-10" dirty="0" err="1"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の</a:t>
            </a:r>
            <a:r>
              <a:rPr sz="1050" b="1" spc="-120" dirty="0" err="1"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で</a:t>
            </a:r>
            <a:r>
              <a:rPr sz="1050" b="1" spc="-10" dirty="0" err="1"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「</a:t>
            </a:r>
            <a:r>
              <a:rPr sz="1050" b="1" spc="5" dirty="0" err="1"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ビ</a:t>
            </a:r>
            <a:r>
              <a:rPr sz="1050" b="1" spc="-10" dirty="0" err="1"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デ</a:t>
            </a:r>
            <a:r>
              <a:rPr sz="1050" b="1" spc="5" dirty="0" err="1"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オ付きで</a:t>
            </a:r>
            <a:r>
              <a:rPr sz="1050" b="1" spc="-10" dirty="0" err="1"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参</a:t>
            </a:r>
            <a:r>
              <a:rPr sz="1050" b="1" spc="5" dirty="0" err="1"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加</a:t>
            </a:r>
            <a:r>
              <a:rPr sz="1050" b="1" spc="-10" dirty="0" err="1"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」</a:t>
            </a:r>
            <a:r>
              <a:rPr sz="1050" b="1" spc="5" dirty="0" err="1"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をタ</a:t>
            </a:r>
            <a:r>
              <a:rPr sz="1050" b="1" spc="-10" dirty="0" err="1"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ッ</a:t>
            </a:r>
            <a:r>
              <a:rPr sz="1050" b="1" spc="5" dirty="0" err="1"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プ</a:t>
            </a:r>
            <a:r>
              <a:rPr sz="1050" b="1" spc="-10" dirty="0" err="1"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して</a:t>
            </a:r>
            <a:r>
              <a:rPr sz="1050" b="1" spc="5" dirty="0" err="1"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くだ</a:t>
            </a:r>
            <a:r>
              <a:rPr sz="1050" b="1" spc="-10" dirty="0" err="1"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さ</a:t>
            </a:r>
            <a:r>
              <a:rPr sz="1050" b="1" spc="5" dirty="0" err="1"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い</a:t>
            </a:r>
            <a:r>
              <a:rPr sz="1050" b="1" spc="-525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。</a:t>
            </a:r>
            <a:r>
              <a:rPr sz="1050" b="1" spc="-1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（</a:t>
            </a:r>
            <a:r>
              <a:rPr sz="1050" b="1" spc="5" dirty="0" err="1"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名</a:t>
            </a:r>
            <a:r>
              <a:rPr sz="1050" b="1" spc="-10" dirty="0" err="1"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前</a:t>
            </a:r>
            <a:r>
              <a:rPr sz="1050" b="1" spc="5" dirty="0" err="1"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の入</a:t>
            </a:r>
            <a:r>
              <a:rPr sz="1050" b="1" spc="-10" dirty="0" err="1"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力を</a:t>
            </a:r>
            <a:r>
              <a:rPr sz="1050" b="1" spc="5" dirty="0" err="1"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求め</a:t>
            </a:r>
            <a:r>
              <a:rPr sz="1050" b="1" spc="-10" dirty="0" err="1"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ら</a:t>
            </a:r>
            <a:r>
              <a:rPr sz="1050" b="1" spc="5" dirty="0" err="1"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れ</a:t>
            </a:r>
            <a:r>
              <a:rPr sz="1050" b="1" spc="-10" dirty="0" err="1"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る</a:t>
            </a:r>
            <a:r>
              <a:rPr sz="1050" b="1" spc="5" dirty="0" err="1"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画面</a:t>
            </a:r>
            <a:r>
              <a:rPr sz="1050" b="1" spc="-10" dirty="0" err="1"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が</a:t>
            </a:r>
            <a:r>
              <a:rPr sz="1050" b="1" spc="5" dirty="0" err="1"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表</a:t>
            </a:r>
            <a:r>
              <a:rPr sz="1050" b="1" spc="-10" dirty="0" err="1"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示さ</a:t>
            </a:r>
            <a:r>
              <a:rPr sz="1050" b="1" spc="5" dirty="0" err="1"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れた</a:t>
            </a:r>
            <a:r>
              <a:rPr sz="1050" b="1" spc="-10" dirty="0" err="1"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場</a:t>
            </a:r>
            <a:r>
              <a:rPr sz="1050" b="1" spc="5" dirty="0" err="1"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合は名</a:t>
            </a:r>
            <a:r>
              <a:rPr sz="1050" b="1" spc="-10" dirty="0" err="1"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前</a:t>
            </a:r>
            <a:r>
              <a:rPr sz="1050" b="1" spc="5" dirty="0" err="1"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を</a:t>
            </a:r>
            <a:r>
              <a:rPr sz="1050" b="1" spc="-10" dirty="0" err="1"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入</a:t>
            </a:r>
            <a:r>
              <a:rPr sz="1050" b="1" spc="5" dirty="0" err="1"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力</a:t>
            </a:r>
            <a:r>
              <a:rPr sz="1050" b="1" spc="-10" dirty="0" err="1"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し</a:t>
            </a:r>
            <a:r>
              <a:rPr sz="1050" b="1" spc="-695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、</a:t>
            </a:r>
            <a:r>
              <a:rPr sz="1050" b="1" spc="-1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「</a:t>
            </a:r>
            <a:r>
              <a:rPr lang="en-US" sz="1050" b="1" spc="-5" dirty="0" err="1"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O</a:t>
            </a:r>
            <a:r>
              <a:rPr sz="1050" b="1" dirty="0" err="1"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K</a:t>
            </a:r>
            <a:r>
              <a:rPr sz="1050" b="1" spc="-165" dirty="0" err="1"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」</a:t>
            </a:r>
            <a:r>
              <a:rPr sz="1050" b="1" spc="-10" dirty="0" err="1"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を</a:t>
            </a:r>
            <a:r>
              <a:rPr sz="1050" b="1" spc="5" dirty="0" err="1"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押</a:t>
            </a:r>
            <a:r>
              <a:rPr sz="1050" b="1" spc="-10" dirty="0" err="1"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し</a:t>
            </a:r>
            <a:r>
              <a:rPr sz="1050" b="1" spc="5" dirty="0" err="1"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て</a:t>
            </a:r>
            <a:r>
              <a:rPr sz="1050" b="1" spc="-10" dirty="0" err="1"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く</a:t>
            </a:r>
            <a:r>
              <a:rPr sz="1050" b="1" spc="5" dirty="0" err="1"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だ</a:t>
            </a:r>
            <a:r>
              <a:rPr sz="1050" b="1" spc="-10" dirty="0" err="1"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さ</a:t>
            </a:r>
            <a:r>
              <a:rPr sz="1050" b="1" spc="5" dirty="0" err="1"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い</a:t>
            </a:r>
            <a:r>
              <a:rPr sz="1050" b="1" spc="-165" dirty="0" err="1"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。</a:t>
            </a:r>
            <a:r>
              <a:rPr sz="1050" b="1" spc="-10" dirty="0" err="1"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そ</a:t>
            </a:r>
            <a:r>
              <a:rPr sz="1050" b="1" spc="5" dirty="0" err="1"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の後</a:t>
            </a:r>
            <a:r>
              <a:rPr sz="1050" b="1" spc="-175" dirty="0" err="1"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、</a:t>
            </a:r>
            <a:r>
              <a:rPr sz="1050" b="1" spc="5" dirty="0" err="1"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下</a:t>
            </a:r>
            <a:r>
              <a:rPr sz="1050" b="1" spc="-10" dirty="0" err="1"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記</a:t>
            </a:r>
            <a:r>
              <a:rPr sz="1050" b="1" spc="5" dirty="0" err="1"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の</a:t>
            </a:r>
            <a:r>
              <a:rPr sz="1050" b="1" spc="-10" dirty="0" err="1"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よ</a:t>
            </a:r>
            <a:r>
              <a:rPr sz="1050" b="1" spc="5" dirty="0" err="1"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う</a:t>
            </a:r>
            <a:r>
              <a:rPr sz="1050" b="1" spc="-10" dirty="0" err="1"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な</a:t>
            </a:r>
            <a:r>
              <a:rPr sz="1050" b="1" spc="5" dirty="0" err="1"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画</a:t>
            </a:r>
            <a:r>
              <a:rPr sz="1050" b="1" spc="-10" dirty="0" err="1"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面</a:t>
            </a:r>
            <a:r>
              <a:rPr sz="1050" b="1" spc="5" dirty="0" err="1"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が表</a:t>
            </a:r>
            <a:r>
              <a:rPr sz="1050" b="1" spc="-10" dirty="0" err="1"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示</a:t>
            </a:r>
            <a:r>
              <a:rPr sz="1050" b="1" dirty="0" err="1"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され</a:t>
            </a:r>
            <a:r>
              <a:rPr sz="1050" b="1" spc="5" dirty="0" err="1"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ます</a:t>
            </a:r>
            <a:r>
              <a:rPr lang="ja-JP" altLang="en-US" sz="1050" b="1" spc="-535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。　）</a:t>
            </a:r>
            <a:endParaRPr sz="1050" b="1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HG丸ｺﾞｼｯｸM-PR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62431" y="5959221"/>
            <a:ext cx="509714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5" dirty="0">
                <a:latin typeface="HG丸ｺﾞｼｯｸM-PRO"/>
                <a:cs typeface="HG丸ｺﾞｼｯｸM-PRO"/>
              </a:rPr>
              <a:t>②</a:t>
            </a:r>
            <a:r>
              <a:rPr sz="1050" spc="-10" dirty="0">
                <a:latin typeface="HG丸ｺﾞｼｯｸM-PRO"/>
                <a:cs typeface="HG丸ｺﾞｼｯｸM-PRO"/>
              </a:rPr>
              <a:t>次</a:t>
            </a:r>
            <a:r>
              <a:rPr sz="1050" spc="5" dirty="0">
                <a:latin typeface="HG丸ｺﾞｼｯｸM-PRO"/>
                <a:cs typeface="HG丸ｺﾞｼｯｸM-PRO"/>
              </a:rPr>
              <a:t>に</a:t>
            </a:r>
            <a:r>
              <a:rPr sz="1050" spc="-10" dirty="0">
                <a:latin typeface="HG丸ｺﾞｼｯｸM-PRO"/>
                <a:cs typeface="HG丸ｺﾞｼｯｸM-PRO"/>
              </a:rPr>
              <a:t>接</a:t>
            </a:r>
            <a:r>
              <a:rPr sz="1050" spc="5" dirty="0">
                <a:latin typeface="HG丸ｺﾞｼｯｸM-PRO"/>
                <a:cs typeface="HG丸ｺﾞｼｯｸM-PRO"/>
              </a:rPr>
              <a:t>続</a:t>
            </a:r>
            <a:r>
              <a:rPr sz="1050" spc="-10" dirty="0">
                <a:latin typeface="HG丸ｺﾞｼｯｸM-PRO"/>
                <a:cs typeface="HG丸ｺﾞｼｯｸM-PRO"/>
              </a:rPr>
              <a:t>許</a:t>
            </a:r>
            <a:r>
              <a:rPr sz="1050" spc="5" dirty="0">
                <a:latin typeface="HG丸ｺﾞｼｯｸM-PRO"/>
                <a:cs typeface="HG丸ｺﾞｼｯｸM-PRO"/>
              </a:rPr>
              <a:t>可</a:t>
            </a:r>
            <a:r>
              <a:rPr sz="1050" spc="-10" dirty="0">
                <a:latin typeface="HG丸ｺﾞｼｯｸM-PRO"/>
                <a:cs typeface="HG丸ｺﾞｼｯｸM-PRO"/>
              </a:rPr>
              <a:t>待</a:t>
            </a:r>
            <a:r>
              <a:rPr sz="1050" spc="5" dirty="0">
                <a:latin typeface="HG丸ｺﾞｼｯｸM-PRO"/>
                <a:cs typeface="HG丸ｺﾞｼｯｸM-PRO"/>
              </a:rPr>
              <a:t>ち</a:t>
            </a:r>
            <a:r>
              <a:rPr sz="1050" spc="-10" dirty="0">
                <a:latin typeface="HG丸ｺﾞｼｯｸM-PRO"/>
                <a:cs typeface="HG丸ｺﾞｼｯｸM-PRO"/>
              </a:rPr>
              <a:t>の</a:t>
            </a:r>
            <a:r>
              <a:rPr sz="1050" spc="5" dirty="0">
                <a:latin typeface="HG丸ｺﾞｼｯｸM-PRO"/>
                <a:cs typeface="HG丸ｺﾞｼｯｸM-PRO"/>
              </a:rPr>
              <a:t>画面</a:t>
            </a:r>
            <a:r>
              <a:rPr sz="1050" spc="-10" dirty="0">
                <a:latin typeface="HG丸ｺﾞｼｯｸM-PRO"/>
                <a:cs typeface="HG丸ｺﾞｼｯｸM-PRO"/>
              </a:rPr>
              <a:t>が</a:t>
            </a:r>
            <a:r>
              <a:rPr sz="1050" spc="5" dirty="0">
                <a:latin typeface="HG丸ｺﾞｼｯｸM-PRO"/>
                <a:cs typeface="HG丸ｺﾞｼｯｸM-PRO"/>
              </a:rPr>
              <a:t>出</a:t>
            </a:r>
            <a:r>
              <a:rPr sz="1050" spc="-10" dirty="0">
                <a:latin typeface="HG丸ｺﾞｼｯｸM-PRO"/>
                <a:cs typeface="HG丸ｺﾞｼｯｸM-PRO"/>
              </a:rPr>
              <a:t>ま</a:t>
            </a:r>
            <a:r>
              <a:rPr sz="1050" spc="5" dirty="0">
                <a:latin typeface="HG丸ｺﾞｼｯｸM-PRO"/>
                <a:cs typeface="HG丸ｺﾞｼｯｸM-PRO"/>
              </a:rPr>
              <a:t>す</a:t>
            </a:r>
            <a:r>
              <a:rPr sz="1050" spc="-10" dirty="0">
                <a:latin typeface="HG丸ｺﾞｼｯｸM-PRO"/>
                <a:cs typeface="HG丸ｺﾞｼｯｸM-PRO"/>
              </a:rPr>
              <a:t>の</a:t>
            </a:r>
            <a:r>
              <a:rPr sz="1050" spc="5" dirty="0">
                <a:latin typeface="HG丸ｺﾞｼｯｸM-PRO"/>
                <a:cs typeface="HG丸ｺﾞｼｯｸM-PRO"/>
              </a:rPr>
              <a:t>で</a:t>
            </a:r>
            <a:r>
              <a:rPr sz="1050" spc="-10" dirty="0">
                <a:latin typeface="HG丸ｺﾞｼｯｸM-PRO"/>
                <a:cs typeface="HG丸ｺﾞｼｯｸM-PRO"/>
              </a:rPr>
              <a:t>、</a:t>
            </a:r>
            <a:r>
              <a:rPr sz="1050" spc="5" dirty="0">
                <a:latin typeface="HG丸ｺﾞｼｯｸM-PRO"/>
                <a:cs typeface="HG丸ｺﾞｼｯｸM-PRO"/>
              </a:rPr>
              <a:t>許</a:t>
            </a:r>
            <a:r>
              <a:rPr sz="1050" spc="-10" dirty="0">
                <a:latin typeface="HG丸ｺﾞｼｯｸM-PRO"/>
                <a:cs typeface="HG丸ｺﾞｼｯｸM-PRO"/>
              </a:rPr>
              <a:t>可</a:t>
            </a:r>
            <a:r>
              <a:rPr sz="1050" spc="5" dirty="0">
                <a:latin typeface="HG丸ｺﾞｼｯｸM-PRO"/>
                <a:cs typeface="HG丸ｺﾞｼｯｸM-PRO"/>
              </a:rPr>
              <a:t>が出</a:t>
            </a:r>
            <a:r>
              <a:rPr sz="1050" spc="-10" dirty="0">
                <a:latin typeface="HG丸ｺﾞｼｯｸM-PRO"/>
                <a:cs typeface="HG丸ｺﾞｼｯｸM-PRO"/>
              </a:rPr>
              <a:t>る</a:t>
            </a:r>
            <a:r>
              <a:rPr sz="1050" spc="5" dirty="0">
                <a:latin typeface="HG丸ｺﾞｼｯｸM-PRO"/>
                <a:cs typeface="HG丸ｺﾞｼｯｸM-PRO"/>
              </a:rPr>
              <a:t>ま</a:t>
            </a:r>
            <a:r>
              <a:rPr sz="1050" spc="-10" dirty="0">
                <a:latin typeface="HG丸ｺﾞｼｯｸM-PRO"/>
                <a:cs typeface="HG丸ｺﾞｼｯｸM-PRO"/>
              </a:rPr>
              <a:t>で</a:t>
            </a:r>
            <a:r>
              <a:rPr sz="1050" spc="5" dirty="0">
                <a:latin typeface="HG丸ｺﾞｼｯｸM-PRO"/>
                <a:cs typeface="HG丸ｺﾞｼｯｸM-PRO"/>
              </a:rPr>
              <a:t>し</a:t>
            </a:r>
            <a:r>
              <a:rPr sz="1050" spc="-10" dirty="0">
                <a:latin typeface="HG丸ｺﾞｼｯｸM-PRO"/>
                <a:cs typeface="HG丸ｺﾞｼｯｸM-PRO"/>
              </a:rPr>
              <a:t>ば</a:t>
            </a:r>
            <a:r>
              <a:rPr sz="1050" spc="5" dirty="0">
                <a:latin typeface="HG丸ｺﾞｼｯｸM-PRO"/>
                <a:cs typeface="HG丸ｺﾞｼｯｸM-PRO"/>
              </a:rPr>
              <a:t>ら</a:t>
            </a:r>
            <a:r>
              <a:rPr sz="1050" spc="-10" dirty="0">
                <a:latin typeface="HG丸ｺﾞｼｯｸM-PRO"/>
                <a:cs typeface="HG丸ｺﾞｼｯｸM-PRO"/>
              </a:rPr>
              <a:t>く</a:t>
            </a:r>
            <a:r>
              <a:rPr sz="1050" spc="5" dirty="0">
                <a:latin typeface="HG丸ｺﾞｼｯｸM-PRO"/>
                <a:cs typeface="HG丸ｺﾞｼｯｸM-PRO"/>
              </a:rPr>
              <a:t>お</a:t>
            </a:r>
            <a:r>
              <a:rPr sz="1050" spc="-10" dirty="0">
                <a:latin typeface="HG丸ｺﾞｼｯｸM-PRO"/>
                <a:cs typeface="HG丸ｺﾞｼｯｸM-PRO"/>
              </a:rPr>
              <a:t>待</a:t>
            </a:r>
            <a:r>
              <a:rPr sz="1050" spc="5" dirty="0">
                <a:latin typeface="HG丸ｺﾞｼｯｸM-PRO"/>
                <a:cs typeface="HG丸ｺﾞｼｯｸM-PRO"/>
              </a:rPr>
              <a:t>ちく</a:t>
            </a:r>
            <a:r>
              <a:rPr sz="1050" spc="-10" dirty="0">
                <a:latin typeface="HG丸ｺﾞｼｯｸM-PRO"/>
                <a:cs typeface="HG丸ｺﾞｼｯｸM-PRO"/>
              </a:rPr>
              <a:t>だ</a:t>
            </a:r>
            <a:r>
              <a:rPr sz="1050" spc="5" dirty="0">
                <a:latin typeface="HG丸ｺﾞｼｯｸM-PRO"/>
                <a:cs typeface="HG丸ｺﾞｼｯｸM-PRO"/>
              </a:rPr>
              <a:t>さ</a:t>
            </a:r>
            <a:r>
              <a:rPr sz="1050" spc="-10" dirty="0">
                <a:latin typeface="HG丸ｺﾞｼｯｸM-PRO"/>
                <a:cs typeface="HG丸ｺﾞｼｯｸM-PRO"/>
              </a:rPr>
              <a:t>い</a:t>
            </a:r>
            <a:r>
              <a:rPr sz="1050" spc="5" dirty="0">
                <a:latin typeface="HG丸ｺﾞｼｯｸM-PRO"/>
                <a:cs typeface="HG丸ｺﾞｼｯｸM-PRO"/>
              </a:rPr>
              <a:t>。</a:t>
            </a:r>
            <a:endParaRPr sz="1050">
              <a:latin typeface="HG丸ｺﾞｼｯｸM-PRO"/>
              <a:cs typeface="HG丸ｺﾞｼｯｸM-PRO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073785" y="3082925"/>
            <a:ext cx="1602740" cy="2557780"/>
            <a:chOff x="1073785" y="3082925"/>
            <a:chExt cx="1602740" cy="2557780"/>
          </a:xfrm>
        </p:grpSpPr>
        <p:sp>
          <p:nvSpPr>
            <p:cNvPr id="5" name="object 5"/>
            <p:cNvSpPr/>
            <p:nvPr/>
          </p:nvSpPr>
          <p:spPr>
            <a:xfrm>
              <a:off x="1073785" y="3082925"/>
              <a:ext cx="1602740" cy="255763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365631" y="3787444"/>
              <a:ext cx="1019365" cy="109710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56335" y="5142230"/>
              <a:ext cx="1450340" cy="342265"/>
            </a:xfrm>
            <a:custGeom>
              <a:avLst/>
              <a:gdLst/>
              <a:ahLst/>
              <a:cxnLst/>
              <a:rect l="l" t="t" r="r" b="b"/>
              <a:pathLst>
                <a:path w="1450339" h="342264">
                  <a:moveTo>
                    <a:pt x="0" y="342264"/>
                  </a:moveTo>
                  <a:lnTo>
                    <a:pt x="1450340" y="342264"/>
                  </a:lnTo>
                  <a:lnTo>
                    <a:pt x="1450340" y="0"/>
                  </a:lnTo>
                  <a:lnTo>
                    <a:pt x="0" y="0"/>
                  </a:lnTo>
                  <a:lnTo>
                    <a:pt x="0" y="342264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3204210" y="3426460"/>
            <a:ext cx="2002789" cy="101854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15875" rIns="0" bIns="0" rtlCol="0">
            <a:spAutoFit/>
          </a:bodyPr>
          <a:lstStyle/>
          <a:p>
            <a:pPr marL="98425" marR="219710">
              <a:lnSpc>
                <a:spcPct val="136400"/>
              </a:lnSpc>
              <a:spcBef>
                <a:spcPts val="125"/>
              </a:spcBef>
            </a:pPr>
            <a:r>
              <a:rPr sz="1100" dirty="0">
                <a:solidFill>
                  <a:srgbClr val="FF0000"/>
                </a:solidFill>
                <a:latin typeface="HG丸ｺﾞｼｯｸM-PRO"/>
                <a:cs typeface="HG丸ｺﾞｼｯｸM-PRO"/>
              </a:rPr>
              <a:t>画面に</a:t>
            </a:r>
            <a:r>
              <a:rPr sz="1100" spc="-15" dirty="0">
                <a:solidFill>
                  <a:srgbClr val="FF0000"/>
                </a:solidFill>
                <a:latin typeface="HG丸ｺﾞｼｯｸM-PRO"/>
                <a:cs typeface="HG丸ｺﾞｼｯｸM-PRO"/>
              </a:rPr>
              <a:t>操</a:t>
            </a:r>
            <a:r>
              <a:rPr sz="1100" dirty="0">
                <a:solidFill>
                  <a:srgbClr val="FF0000"/>
                </a:solidFill>
                <a:latin typeface="HG丸ｺﾞｼｯｸM-PRO"/>
                <a:cs typeface="HG丸ｺﾞｼｯｸM-PRO"/>
              </a:rPr>
              <a:t>作側</a:t>
            </a:r>
            <a:r>
              <a:rPr sz="1100" spc="-15" dirty="0">
                <a:solidFill>
                  <a:srgbClr val="FF0000"/>
                </a:solidFill>
                <a:latin typeface="HG丸ｺﾞｼｯｸM-PRO"/>
                <a:cs typeface="HG丸ｺﾞｼｯｸM-PRO"/>
              </a:rPr>
              <a:t>の</a:t>
            </a:r>
            <a:r>
              <a:rPr sz="1100" dirty="0">
                <a:solidFill>
                  <a:srgbClr val="FF0000"/>
                </a:solidFill>
                <a:latin typeface="HG丸ｺﾞｼｯｸM-PRO"/>
                <a:cs typeface="HG丸ｺﾞｼｯｸM-PRO"/>
              </a:rPr>
              <a:t>画面</a:t>
            </a:r>
            <a:r>
              <a:rPr sz="1100" spc="-15" dirty="0">
                <a:solidFill>
                  <a:srgbClr val="FF0000"/>
                </a:solidFill>
                <a:latin typeface="HG丸ｺﾞｼｯｸM-PRO"/>
                <a:cs typeface="HG丸ｺﾞｼｯｸM-PRO"/>
              </a:rPr>
              <a:t>が映</a:t>
            </a:r>
            <a:r>
              <a:rPr sz="1100" dirty="0">
                <a:solidFill>
                  <a:srgbClr val="FF0000"/>
                </a:solidFill>
                <a:latin typeface="HG丸ｺﾞｼｯｸM-PRO"/>
                <a:cs typeface="HG丸ｺﾞｼｯｸM-PRO"/>
              </a:rPr>
              <a:t>っ ている</a:t>
            </a:r>
            <a:r>
              <a:rPr sz="1100" spc="-15" dirty="0">
                <a:solidFill>
                  <a:srgbClr val="FF0000"/>
                </a:solidFill>
                <a:latin typeface="HG丸ｺﾞｼｯｸM-PRO"/>
                <a:cs typeface="HG丸ｺﾞｼｯｸM-PRO"/>
              </a:rPr>
              <a:t>は</a:t>
            </a:r>
            <a:r>
              <a:rPr sz="1100" dirty="0">
                <a:solidFill>
                  <a:srgbClr val="FF0000"/>
                </a:solidFill>
                <a:latin typeface="HG丸ｺﾞｼｯｸM-PRO"/>
                <a:cs typeface="HG丸ｺﾞｼｯｸM-PRO"/>
              </a:rPr>
              <a:t>ずで</a:t>
            </a:r>
            <a:r>
              <a:rPr sz="1100" spc="-15" dirty="0">
                <a:solidFill>
                  <a:srgbClr val="FF0000"/>
                </a:solidFill>
                <a:latin typeface="HG丸ｺﾞｼｯｸM-PRO"/>
                <a:cs typeface="HG丸ｺﾞｼｯｸM-PRO"/>
              </a:rPr>
              <a:t>す</a:t>
            </a:r>
            <a:r>
              <a:rPr sz="1100" dirty="0">
                <a:solidFill>
                  <a:srgbClr val="FF0000"/>
                </a:solidFill>
                <a:latin typeface="HG丸ｺﾞｼｯｸM-PRO"/>
                <a:cs typeface="HG丸ｺﾞｼｯｸM-PRO"/>
              </a:rPr>
              <a:t>。</a:t>
            </a:r>
            <a:endParaRPr sz="1100">
              <a:latin typeface="HG丸ｺﾞｼｯｸM-PRO"/>
              <a:cs typeface="HG丸ｺﾞｼｯｸM-PRO"/>
            </a:endParaRPr>
          </a:p>
          <a:p>
            <a:pPr marL="98425" marR="219710">
              <a:lnSpc>
                <a:spcPct val="136400"/>
              </a:lnSpc>
            </a:pPr>
            <a:r>
              <a:rPr sz="1100" dirty="0">
                <a:solidFill>
                  <a:srgbClr val="FF0000"/>
                </a:solidFill>
                <a:latin typeface="HG丸ｺﾞｼｯｸM-PRO"/>
                <a:cs typeface="HG丸ｺﾞｼｯｸM-PRO"/>
              </a:rPr>
              <a:t>もし違</a:t>
            </a:r>
            <a:r>
              <a:rPr sz="1100" spc="-15" dirty="0">
                <a:solidFill>
                  <a:srgbClr val="FF0000"/>
                </a:solidFill>
                <a:latin typeface="HG丸ｺﾞｼｯｸM-PRO"/>
                <a:cs typeface="HG丸ｺﾞｼｯｸM-PRO"/>
              </a:rPr>
              <a:t>う</a:t>
            </a:r>
            <a:r>
              <a:rPr sz="1100" dirty="0">
                <a:solidFill>
                  <a:srgbClr val="FF0000"/>
                </a:solidFill>
                <a:latin typeface="HG丸ｺﾞｼｯｸM-PRO"/>
                <a:cs typeface="HG丸ｺﾞｼｯｸM-PRO"/>
              </a:rPr>
              <a:t>カメ</a:t>
            </a:r>
            <a:r>
              <a:rPr sz="1100" spc="-15" dirty="0">
                <a:solidFill>
                  <a:srgbClr val="FF0000"/>
                </a:solidFill>
                <a:latin typeface="HG丸ｺﾞｼｯｸM-PRO"/>
                <a:cs typeface="HG丸ｺﾞｼｯｸM-PRO"/>
              </a:rPr>
              <a:t>ラ</a:t>
            </a:r>
            <a:r>
              <a:rPr sz="1100" dirty="0">
                <a:solidFill>
                  <a:srgbClr val="FF0000"/>
                </a:solidFill>
                <a:latin typeface="HG丸ｺﾞｼｯｸM-PRO"/>
                <a:cs typeface="HG丸ｺﾞｼｯｸM-PRO"/>
              </a:rPr>
              <a:t>にな</a:t>
            </a:r>
            <a:r>
              <a:rPr sz="1100" spc="-15" dirty="0">
                <a:solidFill>
                  <a:srgbClr val="FF0000"/>
                </a:solidFill>
                <a:latin typeface="HG丸ｺﾞｼｯｸM-PRO"/>
                <a:cs typeface="HG丸ｺﾞｼｯｸM-PRO"/>
              </a:rPr>
              <a:t>って</a:t>
            </a:r>
            <a:r>
              <a:rPr sz="1100" dirty="0">
                <a:solidFill>
                  <a:srgbClr val="FF0000"/>
                </a:solidFill>
                <a:latin typeface="HG丸ｺﾞｼｯｸM-PRO"/>
                <a:cs typeface="HG丸ｺﾞｼｯｸM-PRO"/>
              </a:rPr>
              <a:t>い ても後</a:t>
            </a:r>
            <a:r>
              <a:rPr sz="1100" spc="-15" dirty="0">
                <a:solidFill>
                  <a:srgbClr val="FF0000"/>
                </a:solidFill>
                <a:latin typeface="HG丸ｺﾞｼｯｸM-PRO"/>
                <a:cs typeface="HG丸ｺﾞｼｯｸM-PRO"/>
              </a:rPr>
              <a:t>で</a:t>
            </a:r>
            <a:r>
              <a:rPr sz="1100" dirty="0">
                <a:solidFill>
                  <a:srgbClr val="FF0000"/>
                </a:solidFill>
                <a:latin typeface="HG丸ｺﾞｼｯｸM-PRO"/>
                <a:cs typeface="HG丸ｺﾞｼｯｸM-PRO"/>
              </a:rPr>
              <a:t>変更</a:t>
            </a:r>
            <a:r>
              <a:rPr sz="1100" spc="-15" dirty="0">
                <a:solidFill>
                  <a:srgbClr val="FF0000"/>
                </a:solidFill>
                <a:latin typeface="HG丸ｺﾞｼｯｸM-PRO"/>
                <a:cs typeface="HG丸ｺﾞｼｯｸM-PRO"/>
              </a:rPr>
              <a:t>で</a:t>
            </a:r>
            <a:r>
              <a:rPr sz="1100" dirty="0">
                <a:solidFill>
                  <a:srgbClr val="FF0000"/>
                </a:solidFill>
                <a:latin typeface="HG丸ｺﾞｼｯｸM-PRO"/>
                <a:cs typeface="HG丸ｺﾞｼｯｸM-PRO"/>
              </a:rPr>
              <a:t>きま</a:t>
            </a:r>
            <a:r>
              <a:rPr sz="1100" spc="-15" dirty="0">
                <a:solidFill>
                  <a:srgbClr val="FF0000"/>
                </a:solidFill>
                <a:latin typeface="HG丸ｺﾞｼｯｸM-PRO"/>
                <a:cs typeface="HG丸ｺﾞｼｯｸM-PRO"/>
              </a:rPr>
              <a:t>す</a:t>
            </a:r>
            <a:r>
              <a:rPr sz="1100" dirty="0">
                <a:solidFill>
                  <a:srgbClr val="FF0000"/>
                </a:solidFill>
                <a:latin typeface="HG丸ｺﾞｼｯｸM-PRO"/>
                <a:cs typeface="HG丸ｺﾞｼｯｸM-PRO"/>
              </a:rPr>
              <a:t>。</a:t>
            </a:r>
            <a:endParaRPr sz="1100">
              <a:latin typeface="HG丸ｺﾞｼｯｸM-PRO"/>
              <a:cs typeface="HG丸ｺﾞｼｯｸM-PRO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009014" y="6284582"/>
            <a:ext cx="1597660" cy="1687195"/>
            <a:chOff x="1009014" y="6284582"/>
            <a:chExt cx="1597660" cy="1687195"/>
          </a:xfrm>
        </p:grpSpPr>
        <p:sp>
          <p:nvSpPr>
            <p:cNvPr id="10" name="object 10"/>
            <p:cNvSpPr/>
            <p:nvPr/>
          </p:nvSpPr>
          <p:spPr>
            <a:xfrm>
              <a:off x="1009014" y="6284582"/>
              <a:ext cx="1597660" cy="162571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35685" y="6294767"/>
              <a:ext cx="1531620" cy="1676400"/>
            </a:xfrm>
            <a:custGeom>
              <a:avLst/>
              <a:gdLst/>
              <a:ahLst/>
              <a:cxnLst/>
              <a:rect l="l" t="t" r="r" b="b"/>
              <a:pathLst>
                <a:path w="1531620" h="1676400">
                  <a:moveTo>
                    <a:pt x="1037590" y="0"/>
                  </a:moveTo>
                  <a:lnTo>
                    <a:pt x="434975" y="0"/>
                  </a:lnTo>
                  <a:lnTo>
                    <a:pt x="434975" y="104127"/>
                  </a:lnTo>
                  <a:lnTo>
                    <a:pt x="1037590" y="104127"/>
                  </a:lnTo>
                  <a:lnTo>
                    <a:pt x="1037590" y="0"/>
                  </a:lnTo>
                  <a:close/>
                </a:path>
                <a:path w="1531620" h="1676400">
                  <a:moveTo>
                    <a:pt x="1531607" y="1356347"/>
                  </a:moveTo>
                  <a:lnTo>
                    <a:pt x="0" y="1356347"/>
                  </a:lnTo>
                  <a:lnTo>
                    <a:pt x="0" y="1676387"/>
                  </a:lnTo>
                  <a:lnTo>
                    <a:pt x="1531607" y="1676387"/>
                  </a:lnTo>
                  <a:lnTo>
                    <a:pt x="1531607" y="135634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004252" y="6279820"/>
            <a:ext cx="1607185" cy="2564163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50165" rIns="0" bIns="0" rtlCol="0">
            <a:spAutoFit/>
          </a:bodyPr>
          <a:lstStyle/>
          <a:p>
            <a:pPr marR="88265" algn="ctr">
              <a:lnSpc>
                <a:spcPct val="100000"/>
              </a:lnSpc>
              <a:spcBef>
                <a:spcPts val="395"/>
              </a:spcBef>
            </a:pPr>
            <a:r>
              <a:rPr sz="600" spc="-10" dirty="0">
                <a:latin typeface="HGPｺﾞｼｯｸE"/>
                <a:cs typeface="HGPｺﾞｼｯｸE"/>
              </a:rPr>
              <a:t>123-456-789</a:t>
            </a:r>
            <a:r>
              <a:rPr sz="500" dirty="0">
                <a:latin typeface="游明朝"/>
                <a:cs typeface="游明朝"/>
              </a:rPr>
              <a:t> </a:t>
            </a:r>
          </a:p>
          <a:p>
            <a:pPr>
              <a:lnSpc>
                <a:spcPct val="100000"/>
              </a:lnSpc>
            </a:pPr>
            <a:endParaRPr sz="600" dirty="0">
              <a:latin typeface="游明朝"/>
              <a:cs typeface="游明朝"/>
            </a:endParaRPr>
          </a:p>
          <a:p>
            <a:pPr>
              <a:lnSpc>
                <a:spcPct val="100000"/>
              </a:lnSpc>
            </a:pPr>
            <a:endParaRPr sz="600" dirty="0">
              <a:latin typeface="游明朝"/>
              <a:cs typeface="游明朝"/>
            </a:endParaRPr>
          </a:p>
          <a:p>
            <a:pPr>
              <a:lnSpc>
                <a:spcPct val="100000"/>
              </a:lnSpc>
            </a:pPr>
            <a:endParaRPr sz="600" dirty="0">
              <a:latin typeface="游明朝"/>
              <a:cs typeface="游明朝"/>
            </a:endParaRPr>
          </a:p>
          <a:p>
            <a:pPr>
              <a:lnSpc>
                <a:spcPct val="100000"/>
              </a:lnSpc>
            </a:pPr>
            <a:endParaRPr sz="600" dirty="0">
              <a:latin typeface="游明朝"/>
              <a:cs typeface="游明朝"/>
            </a:endParaRPr>
          </a:p>
          <a:p>
            <a:pPr>
              <a:lnSpc>
                <a:spcPct val="100000"/>
              </a:lnSpc>
            </a:pPr>
            <a:endParaRPr sz="600" dirty="0">
              <a:latin typeface="游明朝"/>
              <a:cs typeface="游明朝"/>
            </a:endParaRPr>
          </a:p>
          <a:p>
            <a:pPr>
              <a:lnSpc>
                <a:spcPct val="100000"/>
              </a:lnSpc>
            </a:pPr>
            <a:endParaRPr sz="600" dirty="0">
              <a:latin typeface="游明朝"/>
              <a:cs typeface="游明朝"/>
            </a:endParaRPr>
          </a:p>
          <a:p>
            <a:pPr>
              <a:lnSpc>
                <a:spcPct val="100000"/>
              </a:lnSpc>
            </a:pPr>
            <a:endParaRPr sz="600" dirty="0">
              <a:latin typeface="游明朝"/>
              <a:cs typeface="游明朝"/>
            </a:endParaRPr>
          </a:p>
          <a:p>
            <a:pPr>
              <a:lnSpc>
                <a:spcPct val="100000"/>
              </a:lnSpc>
            </a:pPr>
            <a:endParaRPr sz="600" dirty="0">
              <a:latin typeface="游明朝"/>
              <a:cs typeface="游明朝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750" dirty="0">
              <a:latin typeface="游明朝"/>
              <a:cs typeface="游明朝"/>
            </a:endParaRPr>
          </a:p>
          <a:p>
            <a:pPr marL="204470">
              <a:lnSpc>
                <a:spcPct val="100000"/>
              </a:lnSpc>
            </a:pPr>
            <a:endParaRPr lang="en-US" sz="800" dirty="0">
              <a:latin typeface="HGPｺﾞｼｯｸE"/>
              <a:cs typeface="游明朝"/>
            </a:endParaRPr>
          </a:p>
          <a:p>
            <a:pPr marL="204470">
              <a:lnSpc>
                <a:spcPct val="100000"/>
              </a:lnSpc>
            </a:pPr>
            <a:endParaRPr lang="en-US" sz="800" dirty="0">
              <a:latin typeface="HGPｺﾞｼｯｸE"/>
              <a:cs typeface="游明朝"/>
            </a:endParaRPr>
          </a:p>
          <a:p>
            <a:pPr marL="204470">
              <a:lnSpc>
                <a:spcPct val="100000"/>
              </a:lnSpc>
            </a:pPr>
            <a:endParaRPr lang="en-US" sz="800" dirty="0">
              <a:latin typeface="HGPｺﾞｼｯｸE"/>
              <a:cs typeface="游明朝"/>
            </a:endParaRPr>
          </a:p>
          <a:p>
            <a:pPr marL="204470">
              <a:lnSpc>
                <a:spcPct val="100000"/>
              </a:lnSpc>
            </a:pPr>
            <a:endParaRPr lang="en-US" sz="800" dirty="0">
              <a:latin typeface="HGPｺﾞｼｯｸE"/>
              <a:cs typeface="游明朝"/>
            </a:endParaRPr>
          </a:p>
          <a:p>
            <a:pPr marL="204470">
              <a:lnSpc>
                <a:spcPct val="100000"/>
              </a:lnSpc>
            </a:pPr>
            <a:endParaRPr lang="en-US" sz="800" dirty="0">
              <a:latin typeface="HGPｺﾞｼｯｸE"/>
              <a:cs typeface="游明朝"/>
            </a:endParaRPr>
          </a:p>
          <a:p>
            <a:pPr marL="204470">
              <a:lnSpc>
                <a:spcPct val="100000"/>
              </a:lnSpc>
            </a:pPr>
            <a:endParaRPr lang="en-US" sz="800" dirty="0">
              <a:latin typeface="HGPｺﾞｼｯｸE"/>
              <a:cs typeface="游明朝"/>
            </a:endParaRPr>
          </a:p>
          <a:p>
            <a:pPr marL="204470">
              <a:lnSpc>
                <a:spcPct val="100000"/>
              </a:lnSpc>
            </a:pPr>
            <a:endParaRPr lang="en-US" sz="800" dirty="0">
              <a:latin typeface="HGPｺﾞｼｯｸE"/>
              <a:cs typeface="游明朝"/>
            </a:endParaRPr>
          </a:p>
          <a:p>
            <a:pPr marL="204470">
              <a:lnSpc>
                <a:spcPct val="100000"/>
              </a:lnSpc>
            </a:pPr>
            <a:endParaRPr lang="en-US" sz="800" dirty="0">
              <a:latin typeface="HGPｺﾞｼｯｸE"/>
              <a:cs typeface="游明朝"/>
            </a:endParaRPr>
          </a:p>
          <a:p>
            <a:pPr marL="204470">
              <a:lnSpc>
                <a:spcPct val="100000"/>
              </a:lnSpc>
            </a:pPr>
            <a:endParaRPr lang="en-US" sz="800" dirty="0">
              <a:latin typeface="HGPｺﾞｼｯｸE"/>
              <a:cs typeface="游明朝"/>
            </a:endParaRPr>
          </a:p>
          <a:p>
            <a:pPr marL="204470">
              <a:lnSpc>
                <a:spcPct val="100000"/>
              </a:lnSpc>
            </a:pPr>
            <a:endParaRPr lang="en-US" sz="800" dirty="0">
              <a:latin typeface="HGPｺﾞｼｯｸE"/>
              <a:cs typeface="游明朝"/>
            </a:endParaRPr>
          </a:p>
          <a:p>
            <a:pPr marL="204470">
              <a:lnSpc>
                <a:spcPct val="100000"/>
              </a:lnSpc>
            </a:pPr>
            <a:endParaRPr lang="en-US" sz="800" dirty="0">
              <a:latin typeface="HGPｺﾞｼｯｸE"/>
              <a:cs typeface="游明朝"/>
            </a:endParaRPr>
          </a:p>
          <a:p>
            <a:pPr marL="204470">
              <a:lnSpc>
                <a:spcPct val="100000"/>
              </a:lnSpc>
            </a:pPr>
            <a:endParaRPr lang="en-US" sz="800" dirty="0">
              <a:latin typeface="HGPｺﾞｼｯｸE"/>
              <a:cs typeface="游明朝"/>
            </a:endParaRPr>
          </a:p>
          <a:p>
            <a:pPr marL="204470">
              <a:lnSpc>
                <a:spcPct val="100000"/>
              </a:lnSpc>
            </a:pPr>
            <a:r>
              <a:rPr sz="500" dirty="0">
                <a:latin typeface="游明朝"/>
                <a:cs typeface="游明朝"/>
              </a:rPr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6848" y="632614"/>
            <a:ext cx="5451552" cy="9317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4780" marR="5080" indent="-132715" algn="just">
              <a:lnSpc>
                <a:spcPct val="142900"/>
              </a:lnSpc>
              <a:spcBef>
                <a:spcPts val="100"/>
              </a:spcBef>
            </a:pPr>
            <a:r>
              <a:rPr sz="1050" spc="-10" dirty="0">
                <a:latin typeface="+mn-ea"/>
                <a:cs typeface="HG丸ｺﾞｼｯｸM-PRO"/>
              </a:rPr>
              <a:t>③</a:t>
            </a:r>
            <a:r>
              <a:rPr sz="1050" spc="5" dirty="0" err="1">
                <a:latin typeface="+mn-ea"/>
                <a:cs typeface="HG丸ｺﾞｼｯｸM-PRO"/>
              </a:rPr>
              <a:t>許可</a:t>
            </a:r>
            <a:r>
              <a:rPr sz="1050" spc="-10" dirty="0" err="1">
                <a:latin typeface="+mn-ea"/>
                <a:cs typeface="HG丸ｺﾞｼｯｸM-PRO"/>
              </a:rPr>
              <a:t>が</a:t>
            </a:r>
            <a:r>
              <a:rPr sz="1050" spc="5" dirty="0" err="1">
                <a:latin typeface="+mn-ea"/>
                <a:cs typeface="HG丸ｺﾞｼｯｸM-PRO"/>
              </a:rPr>
              <a:t>でる</a:t>
            </a:r>
            <a:r>
              <a:rPr sz="1050" spc="-10" dirty="0" err="1">
                <a:latin typeface="+mn-ea"/>
                <a:cs typeface="HG丸ｺﾞｼｯｸM-PRO"/>
              </a:rPr>
              <a:t>と</a:t>
            </a:r>
            <a:r>
              <a:rPr lang="ja-JP" altLang="en-US" sz="1050" b="1" spc="5" dirty="0">
                <a:latin typeface="+mn-ea"/>
                <a:cs typeface="HG丸ｺﾞｼｯｸM-PRO"/>
              </a:rPr>
              <a:t>ホストや参加者</a:t>
            </a:r>
            <a:r>
              <a:rPr sz="1050" spc="5" dirty="0" err="1">
                <a:latin typeface="+mn-ea"/>
                <a:cs typeface="HG丸ｺﾞｼｯｸM-PRO"/>
              </a:rPr>
              <a:t>が</a:t>
            </a:r>
            <a:r>
              <a:rPr sz="1050" spc="-10" dirty="0" err="1">
                <a:latin typeface="+mn-ea"/>
                <a:cs typeface="HG丸ｺﾞｼｯｸM-PRO"/>
              </a:rPr>
              <a:t>映</a:t>
            </a:r>
            <a:r>
              <a:rPr sz="1050" spc="5" dirty="0" err="1">
                <a:latin typeface="+mn-ea"/>
                <a:cs typeface="HG丸ｺﾞｼｯｸM-PRO"/>
              </a:rPr>
              <a:t>る画</a:t>
            </a:r>
            <a:r>
              <a:rPr sz="1050" spc="-10" dirty="0" err="1">
                <a:latin typeface="+mn-ea"/>
                <a:cs typeface="HG丸ｺﾞｼｯｸM-PRO"/>
              </a:rPr>
              <a:t>面</a:t>
            </a:r>
            <a:r>
              <a:rPr sz="1050" spc="5" dirty="0" err="1">
                <a:latin typeface="+mn-ea"/>
                <a:cs typeface="HG丸ｺﾞｼｯｸM-PRO"/>
              </a:rPr>
              <a:t>が</a:t>
            </a:r>
            <a:r>
              <a:rPr sz="1050" spc="-10" dirty="0" err="1">
                <a:latin typeface="+mn-ea"/>
                <a:cs typeface="HG丸ｺﾞｼｯｸM-PRO"/>
              </a:rPr>
              <a:t>出</a:t>
            </a:r>
            <a:r>
              <a:rPr sz="1050" spc="5" dirty="0" err="1">
                <a:latin typeface="+mn-ea"/>
                <a:cs typeface="HG丸ｺﾞｼｯｸM-PRO"/>
              </a:rPr>
              <a:t>ます</a:t>
            </a:r>
            <a:r>
              <a:rPr sz="1050" spc="-10" dirty="0" err="1">
                <a:latin typeface="+mn-ea"/>
                <a:cs typeface="HG丸ｺﾞｼｯｸM-PRO"/>
              </a:rPr>
              <a:t>の</a:t>
            </a:r>
            <a:r>
              <a:rPr sz="1050" spc="5" dirty="0" err="1">
                <a:latin typeface="+mn-ea"/>
                <a:cs typeface="HG丸ｺﾞｼｯｸM-PRO"/>
              </a:rPr>
              <a:t>で、</a:t>
            </a:r>
            <a:r>
              <a:rPr sz="1050" spc="-5" dirty="0" err="1">
                <a:latin typeface="+mn-ea"/>
                <a:cs typeface="HG丸ｺﾞｼｯｸM-PRO"/>
              </a:rPr>
              <a:t>iPhone</a:t>
            </a:r>
            <a:r>
              <a:rPr sz="1050" spc="130" dirty="0">
                <a:latin typeface="+mn-ea"/>
                <a:cs typeface="HG丸ｺﾞｼｯｸM-PRO"/>
              </a:rPr>
              <a:t> </a:t>
            </a:r>
            <a:r>
              <a:rPr sz="1050" spc="5" dirty="0" err="1">
                <a:latin typeface="+mn-ea"/>
                <a:cs typeface="HG丸ｺﾞｼｯｸM-PRO"/>
              </a:rPr>
              <a:t>の</a:t>
            </a:r>
            <a:r>
              <a:rPr sz="1050" spc="-10" dirty="0" err="1">
                <a:latin typeface="+mn-ea"/>
                <a:cs typeface="HG丸ｺﾞｼｯｸM-PRO"/>
              </a:rPr>
              <a:t>場</a:t>
            </a:r>
            <a:r>
              <a:rPr sz="1050" spc="5" dirty="0" err="1">
                <a:latin typeface="+mn-ea"/>
                <a:cs typeface="HG丸ｺﾞｼｯｸM-PRO"/>
              </a:rPr>
              <a:t>合は</a:t>
            </a:r>
            <a:r>
              <a:rPr sz="1050" spc="-10" dirty="0" err="1">
                <a:latin typeface="+mn-ea"/>
                <a:cs typeface="HG丸ｺﾞｼｯｸM-PRO"/>
              </a:rPr>
              <a:t>「</a:t>
            </a:r>
            <a:r>
              <a:rPr sz="1050" spc="5" dirty="0" err="1">
                <a:latin typeface="+mn-ea"/>
                <a:cs typeface="HG丸ｺﾞｼｯｸM-PRO"/>
              </a:rPr>
              <a:t>イン</a:t>
            </a:r>
            <a:r>
              <a:rPr sz="1050" spc="-10" dirty="0" err="1">
                <a:latin typeface="+mn-ea"/>
                <a:cs typeface="HG丸ｺﾞｼｯｸM-PRO"/>
              </a:rPr>
              <a:t>タ</a:t>
            </a:r>
            <a:r>
              <a:rPr sz="1050" spc="5" dirty="0" err="1">
                <a:latin typeface="+mn-ea"/>
                <a:cs typeface="HG丸ｺﾞｼｯｸM-PRO"/>
              </a:rPr>
              <a:t>ーネット</a:t>
            </a:r>
            <a:r>
              <a:rPr sz="1050" spc="-10" dirty="0" err="1">
                <a:latin typeface="+mn-ea"/>
                <a:cs typeface="HG丸ｺﾞｼｯｸM-PRO"/>
              </a:rPr>
              <a:t>を</a:t>
            </a:r>
            <a:r>
              <a:rPr sz="1050" spc="5" dirty="0" err="1">
                <a:latin typeface="+mn-ea"/>
                <a:cs typeface="HG丸ｺﾞｼｯｸM-PRO"/>
              </a:rPr>
              <a:t>使</a:t>
            </a:r>
            <a:r>
              <a:rPr sz="1050" spc="-10" dirty="0" err="1">
                <a:latin typeface="+mn-ea"/>
                <a:cs typeface="HG丸ｺﾞｼｯｸM-PRO"/>
              </a:rPr>
              <a:t>用</a:t>
            </a:r>
            <a:r>
              <a:rPr sz="1050" spc="5" dirty="0" err="1">
                <a:latin typeface="+mn-ea"/>
                <a:cs typeface="HG丸ｺﾞｼｯｸM-PRO"/>
              </a:rPr>
              <a:t>し</a:t>
            </a:r>
            <a:r>
              <a:rPr sz="1050" spc="-10" dirty="0" err="1">
                <a:latin typeface="+mn-ea"/>
                <a:cs typeface="HG丸ｺﾞｼｯｸM-PRO"/>
              </a:rPr>
              <a:t>た</a:t>
            </a:r>
            <a:r>
              <a:rPr sz="1050" spc="5" dirty="0" err="1">
                <a:latin typeface="+mn-ea"/>
                <a:cs typeface="HG丸ｺﾞｼｯｸM-PRO"/>
              </a:rPr>
              <a:t>通</a:t>
            </a:r>
            <a:r>
              <a:rPr sz="1050" spc="-10" dirty="0" err="1">
                <a:latin typeface="+mn-ea"/>
                <a:cs typeface="HG丸ｺﾞｼｯｸM-PRO"/>
              </a:rPr>
              <a:t>話</a:t>
            </a:r>
            <a:r>
              <a:rPr sz="1050" spc="-190" dirty="0" err="1">
                <a:latin typeface="+mn-ea"/>
                <a:cs typeface="HG丸ｺﾞｼｯｸM-PRO"/>
              </a:rPr>
              <a:t>」</a:t>
            </a:r>
            <a:r>
              <a:rPr sz="1050" spc="5" dirty="0" err="1">
                <a:latin typeface="+mn-ea"/>
                <a:cs typeface="HG丸ｺﾞｼｯｸM-PRO"/>
              </a:rPr>
              <a:t>を</a:t>
            </a:r>
            <a:r>
              <a:rPr sz="1050" spc="-114" dirty="0">
                <a:latin typeface="+mn-ea"/>
                <a:cs typeface="HG丸ｺﾞｼｯｸM-PRO"/>
              </a:rPr>
              <a:t> </a:t>
            </a:r>
            <a:r>
              <a:rPr sz="1050" spc="-5" dirty="0">
                <a:latin typeface="+mn-ea"/>
                <a:cs typeface="HG丸ｺﾞｼｯｸM-PRO"/>
              </a:rPr>
              <a:t>Android</a:t>
            </a:r>
            <a:r>
              <a:rPr sz="1050" spc="-110" dirty="0">
                <a:latin typeface="+mn-ea"/>
                <a:cs typeface="HG丸ｺﾞｼｯｸM-PRO"/>
              </a:rPr>
              <a:t> </a:t>
            </a:r>
            <a:r>
              <a:rPr sz="1050" spc="-10" dirty="0" err="1">
                <a:latin typeface="+mn-ea"/>
                <a:cs typeface="HG丸ｺﾞｼｯｸM-PRO"/>
              </a:rPr>
              <a:t>の</a:t>
            </a:r>
            <a:r>
              <a:rPr sz="1050" spc="5" dirty="0" err="1">
                <a:latin typeface="+mn-ea"/>
                <a:cs typeface="HG丸ｺﾞｼｯｸM-PRO"/>
              </a:rPr>
              <a:t>場</a:t>
            </a:r>
            <a:r>
              <a:rPr sz="1050" spc="-10" dirty="0" err="1">
                <a:latin typeface="+mn-ea"/>
                <a:cs typeface="HG丸ｺﾞｼｯｸM-PRO"/>
              </a:rPr>
              <a:t>合</a:t>
            </a:r>
            <a:r>
              <a:rPr sz="1050" spc="-190" dirty="0" err="1">
                <a:latin typeface="+mn-ea"/>
                <a:cs typeface="HG丸ｺﾞｼｯｸM-PRO"/>
              </a:rPr>
              <a:t>は</a:t>
            </a:r>
            <a:r>
              <a:rPr sz="1050" spc="-10" dirty="0" err="1">
                <a:latin typeface="+mn-ea"/>
                <a:cs typeface="HG丸ｺﾞｼｯｸM-PRO"/>
              </a:rPr>
              <a:t>「</a:t>
            </a:r>
            <a:r>
              <a:rPr sz="1050" spc="5" dirty="0" err="1">
                <a:latin typeface="+mn-ea"/>
                <a:cs typeface="HG丸ｺﾞｼｯｸM-PRO"/>
              </a:rPr>
              <a:t>デ</a:t>
            </a:r>
            <a:r>
              <a:rPr sz="1050" spc="-10" dirty="0" err="1">
                <a:latin typeface="+mn-ea"/>
                <a:cs typeface="HG丸ｺﾞｼｯｸM-PRO"/>
              </a:rPr>
              <a:t>バ</a:t>
            </a:r>
            <a:r>
              <a:rPr sz="1050" spc="5" dirty="0" err="1">
                <a:latin typeface="+mn-ea"/>
                <a:cs typeface="HG丸ｺﾞｼｯｸM-PRO"/>
              </a:rPr>
              <a:t>イス</a:t>
            </a:r>
            <a:r>
              <a:rPr sz="1050" spc="-10" dirty="0" err="1">
                <a:latin typeface="+mn-ea"/>
                <a:cs typeface="HG丸ｺﾞｼｯｸM-PRO"/>
              </a:rPr>
              <a:t>オ</a:t>
            </a:r>
            <a:r>
              <a:rPr sz="1050" spc="5" dirty="0" err="1">
                <a:latin typeface="+mn-ea"/>
                <a:cs typeface="HG丸ｺﾞｼｯｸM-PRO"/>
              </a:rPr>
              <a:t>ー</a:t>
            </a:r>
            <a:r>
              <a:rPr sz="1050" spc="-10" dirty="0" err="1">
                <a:latin typeface="+mn-ea"/>
                <a:cs typeface="HG丸ｺﾞｼｯｸM-PRO"/>
              </a:rPr>
              <a:t>デ</a:t>
            </a:r>
            <a:r>
              <a:rPr sz="1050" spc="5" dirty="0" err="1">
                <a:latin typeface="+mn-ea"/>
                <a:cs typeface="HG丸ｺﾞｼｯｸM-PRO"/>
              </a:rPr>
              <a:t>ィ</a:t>
            </a:r>
            <a:r>
              <a:rPr sz="1050" spc="-10" dirty="0" err="1">
                <a:latin typeface="+mn-ea"/>
                <a:cs typeface="HG丸ｺﾞｼｯｸM-PRO"/>
              </a:rPr>
              <a:t>オ</a:t>
            </a:r>
            <a:r>
              <a:rPr sz="1050" spc="5" dirty="0" err="1">
                <a:latin typeface="+mn-ea"/>
                <a:cs typeface="HG丸ｺﾞｼｯｸM-PRO"/>
              </a:rPr>
              <a:t>を</a:t>
            </a:r>
            <a:r>
              <a:rPr sz="1050" spc="-10" dirty="0" err="1">
                <a:latin typeface="+mn-ea"/>
                <a:cs typeface="HG丸ｺﾞｼｯｸM-PRO"/>
              </a:rPr>
              <a:t>介</a:t>
            </a:r>
            <a:r>
              <a:rPr sz="1050" spc="5" dirty="0" err="1">
                <a:latin typeface="+mn-ea"/>
                <a:cs typeface="HG丸ｺﾞｼｯｸM-PRO"/>
              </a:rPr>
              <a:t>し</a:t>
            </a:r>
            <a:r>
              <a:rPr sz="1050" spc="-10" dirty="0" err="1">
                <a:latin typeface="+mn-ea"/>
                <a:cs typeface="HG丸ｺﾞｼｯｸM-PRO"/>
              </a:rPr>
              <a:t>て</a:t>
            </a:r>
            <a:r>
              <a:rPr sz="1050" spc="5" dirty="0" err="1">
                <a:latin typeface="+mn-ea"/>
                <a:cs typeface="HG丸ｺﾞｼｯｸM-PRO"/>
              </a:rPr>
              <a:t>通話</a:t>
            </a:r>
            <a:r>
              <a:rPr sz="1050" spc="-200" dirty="0" err="1">
                <a:latin typeface="+mn-ea"/>
                <a:cs typeface="HG丸ｺﾞｼｯｸM-PRO"/>
              </a:rPr>
              <a:t>」</a:t>
            </a:r>
            <a:r>
              <a:rPr sz="1050" spc="-10" dirty="0" err="1">
                <a:latin typeface="+mn-ea"/>
                <a:cs typeface="HG丸ｺﾞｼｯｸM-PRO"/>
              </a:rPr>
              <a:t>を</a:t>
            </a:r>
            <a:r>
              <a:rPr sz="1050" spc="5" dirty="0" err="1">
                <a:latin typeface="+mn-ea"/>
                <a:cs typeface="HG丸ｺﾞｼｯｸM-PRO"/>
              </a:rPr>
              <a:t>タップ</a:t>
            </a:r>
            <a:r>
              <a:rPr sz="1050" spc="-10" dirty="0" err="1">
                <a:latin typeface="+mn-ea"/>
                <a:cs typeface="HG丸ｺﾞｼｯｸM-PRO"/>
              </a:rPr>
              <a:t>し</a:t>
            </a:r>
            <a:r>
              <a:rPr sz="1050" spc="5" dirty="0" err="1">
                <a:latin typeface="+mn-ea"/>
                <a:cs typeface="HG丸ｺﾞｼｯｸM-PRO"/>
              </a:rPr>
              <a:t>て</a:t>
            </a:r>
            <a:r>
              <a:rPr sz="1050" spc="-10" dirty="0" err="1">
                <a:latin typeface="+mn-ea"/>
                <a:cs typeface="HG丸ｺﾞｼｯｸM-PRO"/>
              </a:rPr>
              <a:t>く</a:t>
            </a:r>
            <a:r>
              <a:rPr sz="1050" spc="5" dirty="0" err="1">
                <a:latin typeface="+mn-ea"/>
                <a:cs typeface="HG丸ｺﾞｼｯｸM-PRO"/>
              </a:rPr>
              <a:t>だ</a:t>
            </a:r>
            <a:r>
              <a:rPr sz="1050" spc="-10" dirty="0" err="1">
                <a:latin typeface="+mn-ea"/>
                <a:cs typeface="HG丸ｺﾞｼｯｸM-PRO"/>
              </a:rPr>
              <a:t>さ</a:t>
            </a:r>
            <a:r>
              <a:rPr sz="1050" spc="5" dirty="0" err="1">
                <a:latin typeface="+mn-ea"/>
                <a:cs typeface="HG丸ｺﾞｼｯｸM-PRO"/>
              </a:rPr>
              <a:t>い</a:t>
            </a:r>
            <a:r>
              <a:rPr sz="1050" spc="5" dirty="0">
                <a:latin typeface="+mn-ea"/>
                <a:cs typeface="HG丸ｺﾞｼｯｸM-PRO"/>
              </a:rPr>
              <a:t>。</a:t>
            </a:r>
            <a:endParaRPr sz="1050" dirty="0">
              <a:latin typeface="+mn-ea"/>
              <a:cs typeface="HG丸ｺﾞｼｯｸM-PRO"/>
            </a:endParaRPr>
          </a:p>
          <a:p>
            <a:pPr marL="411480" algn="just">
              <a:lnSpc>
                <a:spcPct val="100000"/>
              </a:lnSpc>
              <a:spcBef>
                <a:spcPts val="540"/>
              </a:spcBef>
              <a:tabLst>
                <a:tab pos="3012440" algn="l"/>
              </a:tabLst>
            </a:pPr>
            <a:r>
              <a:rPr sz="1050" spc="-5" dirty="0">
                <a:latin typeface="+mn-ea"/>
                <a:cs typeface="HG丸ｺﾞｼｯｸM-PRO"/>
              </a:rPr>
              <a:t>◎iPhone	◎Android</a:t>
            </a:r>
            <a:endParaRPr sz="1050" dirty="0">
              <a:latin typeface="+mn-ea"/>
              <a:cs typeface="HG丸ｺﾞｼｯｸM-PR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96848" y="4918056"/>
            <a:ext cx="5363845" cy="10064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10" dirty="0">
                <a:latin typeface="+mn-ea"/>
                <a:cs typeface="HG丸ｺﾞｼｯｸM-PRO"/>
              </a:rPr>
              <a:t>④</a:t>
            </a:r>
            <a:r>
              <a:rPr sz="1050" spc="5" dirty="0">
                <a:latin typeface="+mn-ea"/>
                <a:cs typeface="HG丸ｺﾞｼｯｸM-PRO"/>
              </a:rPr>
              <a:t>会</a:t>
            </a:r>
            <a:r>
              <a:rPr sz="1050" spc="-10" dirty="0">
                <a:latin typeface="+mn-ea"/>
                <a:cs typeface="HG丸ｺﾞｼｯｸM-PRO"/>
              </a:rPr>
              <a:t>話</a:t>
            </a:r>
            <a:r>
              <a:rPr sz="1050" spc="5" dirty="0">
                <a:latin typeface="+mn-ea"/>
                <a:cs typeface="HG丸ｺﾞｼｯｸM-PRO"/>
              </a:rPr>
              <a:t>す</a:t>
            </a:r>
            <a:r>
              <a:rPr sz="1050" spc="-10" dirty="0">
                <a:latin typeface="+mn-ea"/>
                <a:cs typeface="HG丸ｺﾞｼｯｸM-PRO"/>
              </a:rPr>
              <a:t>る</a:t>
            </a:r>
            <a:r>
              <a:rPr sz="1050" spc="5" dirty="0">
                <a:latin typeface="+mn-ea"/>
                <a:cs typeface="HG丸ｺﾞｼｯｸM-PRO"/>
              </a:rPr>
              <a:t>こ</a:t>
            </a:r>
            <a:r>
              <a:rPr sz="1050" spc="-10" dirty="0">
                <a:latin typeface="+mn-ea"/>
                <a:cs typeface="HG丸ｺﾞｼｯｸM-PRO"/>
              </a:rPr>
              <a:t>と</a:t>
            </a:r>
            <a:r>
              <a:rPr sz="1050" spc="5" dirty="0">
                <a:latin typeface="+mn-ea"/>
                <a:cs typeface="HG丸ｺﾞｼｯｸM-PRO"/>
              </a:rPr>
              <a:t>が</a:t>
            </a:r>
            <a:r>
              <a:rPr sz="1050" spc="-10" dirty="0">
                <a:latin typeface="+mn-ea"/>
                <a:cs typeface="HG丸ｺﾞｼｯｸM-PRO"/>
              </a:rPr>
              <a:t>で</a:t>
            </a:r>
            <a:r>
              <a:rPr sz="1050" spc="5" dirty="0">
                <a:latin typeface="+mn-ea"/>
                <a:cs typeface="HG丸ｺﾞｼｯｸM-PRO"/>
              </a:rPr>
              <a:t>きま</a:t>
            </a:r>
            <a:r>
              <a:rPr sz="1050" spc="-10" dirty="0">
                <a:latin typeface="+mn-ea"/>
                <a:cs typeface="HG丸ｺﾞｼｯｸM-PRO"/>
              </a:rPr>
              <a:t>す</a:t>
            </a:r>
            <a:r>
              <a:rPr sz="1050" spc="5" dirty="0">
                <a:latin typeface="+mn-ea"/>
                <a:cs typeface="HG丸ｺﾞｼｯｸM-PRO"/>
              </a:rPr>
              <a:t>。</a:t>
            </a:r>
            <a:endParaRPr sz="1050" dirty="0">
              <a:latin typeface="+mn-ea"/>
              <a:cs typeface="HG丸ｺﾞｼｯｸM-PRO"/>
            </a:endParaRPr>
          </a:p>
          <a:p>
            <a:pPr marL="2013585" marR="5080">
              <a:lnSpc>
                <a:spcPct val="285700"/>
              </a:lnSpc>
            </a:pPr>
            <a:r>
              <a:rPr sz="1050" spc="5" dirty="0">
                <a:latin typeface="+mn-ea"/>
                <a:cs typeface="HG丸ｺﾞｼｯｸM-PRO"/>
              </a:rPr>
              <a:t>カ</a:t>
            </a:r>
            <a:r>
              <a:rPr sz="1050" spc="-10" dirty="0">
                <a:latin typeface="+mn-ea"/>
                <a:cs typeface="HG丸ｺﾞｼｯｸM-PRO"/>
              </a:rPr>
              <a:t>メ</a:t>
            </a:r>
            <a:r>
              <a:rPr sz="1050" spc="5" dirty="0">
                <a:latin typeface="+mn-ea"/>
                <a:cs typeface="HG丸ｺﾞｼｯｸM-PRO"/>
              </a:rPr>
              <a:t>ラ</a:t>
            </a:r>
            <a:r>
              <a:rPr sz="1050" spc="-10" dirty="0">
                <a:latin typeface="+mn-ea"/>
                <a:cs typeface="HG丸ｺﾞｼｯｸM-PRO"/>
              </a:rPr>
              <a:t>が背</a:t>
            </a:r>
            <a:r>
              <a:rPr sz="1050" spc="5" dirty="0">
                <a:latin typeface="+mn-ea"/>
                <a:cs typeface="HG丸ｺﾞｼｯｸM-PRO"/>
              </a:rPr>
              <a:t>面だ</a:t>
            </a:r>
            <a:r>
              <a:rPr sz="1050" spc="-10" dirty="0">
                <a:latin typeface="+mn-ea"/>
                <a:cs typeface="HG丸ｺﾞｼｯｸM-PRO"/>
              </a:rPr>
              <a:t>っ</a:t>
            </a:r>
            <a:r>
              <a:rPr sz="1050" spc="5" dirty="0">
                <a:latin typeface="+mn-ea"/>
                <a:cs typeface="HG丸ｺﾞｼｯｸM-PRO"/>
              </a:rPr>
              <a:t>た</a:t>
            </a:r>
            <a:r>
              <a:rPr sz="1050" spc="-10" dirty="0">
                <a:latin typeface="+mn-ea"/>
                <a:cs typeface="HG丸ｺﾞｼｯｸM-PRO"/>
              </a:rPr>
              <a:t>場</a:t>
            </a:r>
            <a:r>
              <a:rPr sz="1050" spc="5" dirty="0">
                <a:latin typeface="+mn-ea"/>
                <a:cs typeface="HG丸ｺﾞｼｯｸM-PRO"/>
              </a:rPr>
              <a:t>合は</a:t>
            </a:r>
            <a:r>
              <a:rPr sz="1050" spc="-10" dirty="0">
                <a:latin typeface="+mn-ea"/>
                <a:cs typeface="HG丸ｺﾞｼｯｸM-PRO"/>
              </a:rPr>
              <a:t>コ</a:t>
            </a:r>
            <a:r>
              <a:rPr sz="1050" spc="5" dirty="0">
                <a:latin typeface="+mn-ea"/>
                <a:cs typeface="HG丸ｺﾞｼｯｸM-PRO"/>
              </a:rPr>
              <a:t>チ</a:t>
            </a:r>
            <a:r>
              <a:rPr sz="1050" spc="-10" dirty="0">
                <a:latin typeface="+mn-ea"/>
                <a:cs typeface="HG丸ｺﾞｼｯｸM-PRO"/>
              </a:rPr>
              <a:t>ラで</a:t>
            </a:r>
            <a:r>
              <a:rPr sz="1050" spc="5" dirty="0">
                <a:latin typeface="+mn-ea"/>
                <a:cs typeface="HG丸ｺﾞｼｯｸM-PRO"/>
              </a:rPr>
              <a:t>切り</a:t>
            </a:r>
            <a:r>
              <a:rPr sz="1050" spc="-10" dirty="0">
                <a:latin typeface="+mn-ea"/>
                <a:cs typeface="HG丸ｺﾞｼｯｸM-PRO"/>
              </a:rPr>
              <a:t>替</a:t>
            </a:r>
            <a:r>
              <a:rPr sz="1050" spc="5" dirty="0">
                <a:latin typeface="+mn-ea"/>
                <a:cs typeface="HG丸ｺﾞｼｯｸM-PRO"/>
              </a:rPr>
              <a:t>え</a:t>
            </a:r>
            <a:r>
              <a:rPr sz="1050" spc="-10" dirty="0">
                <a:latin typeface="+mn-ea"/>
                <a:cs typeface="HG丸ｺﾞｼｯｸM-PRO"/>
              </a:rPr>
              <a:t>で</a:t>
            </a:r>
            <a:r>
              <a:rPr sz="1050" spc="5" dirty="0">
                <a:latin typeface="+mn-ea"/>
                <a:cs typeface="HG丸ｺﾞｼｯｸM-PRO"/>
              </a:rPr>
              <a:t>きま</a:t>
            </a:r>
            <a:r>
              <a:rPr sz="1050" spc="-10" dirty="0">
                <a:latin typeface="+mn-ea"/>
                <a:cs typeface="HG丸ｺﾞｼｯｸM-PRO"/>
              </a:rPr>
              <a:t>す</a:t>
            </a:r>
            <a:r>
              <a:rPr sz="1050" dirty="0">
                <a:latin typeface="+mn-ea"/>
                <a:cs typeface="HG丸ｺﾞｼｯｸM-PRO"/>
              </a:rPr>
              <a:t>。 </a:t>
            </a:r>
            <a:r>
              <a:rPr sz="1050" spc="-10" dirty="0">
                <a:latin typeface="+mn-ea"/>
                <a:cs typeface="HG丸ｺﾞｼｯｸM-PRO"/>
              </a:rPr>
              <a:t>音</a:t>
            </a:r>
            <a:r>
              <a:rPr sz="1050" spc="5" dirty="0">
                <a:latin typeface="+mn-ea"/>
                <a:cs typeface="HG丸ｺﾞｼｯｸM-PRO"/>
              </a:rPr>
              <a:t>声</a:t>
            </a:r>
            <a:r>
              <a:rPr sz="1050" spc="-10" dirty="0">
                <a:latin typeface="+mn-ea"/>
                <a:cs typeface="HG丸ｺﾞｼｯｸM-PRO"/>
              </a:rPr>
              <a:t>が</a:t>
            </a:r>
            <a:r>
              <a:rPr sz="1050" spc="5" dirty="0">
                <a:latin typeface="+mn-ea"/>
                <a:cs typeface="HG丸ｺﾞｼｯｸM-PRO"/>
              </a:rPr>
              <a:t>出</a:t>
            </a:r>
            <a:r>
              <a:rPr sz="1050" spc="-10" dirty="0">
                <a:latin typeface="+mn-ea"/>
                <a:cs typeface="HG丸ｺﾞｼｯｸM-PRO"/>
              </a:rPr>
              <a:t>な</a:t>
            </a:r>
            <a:r>
              <a:rPr sz="1050" spc="5" dirty="0">
                <a:latin typeface="+mn-ea"/>
                <a:cs typeface="HG丸ｺﾞｼｯｸM-PRO"/>
              </a:rPr>
              <a:t>い場</a:t>
            </a:r>
            <a:r>
              <a:rPr sz="1050" spc="-10" dirty="0">
                <a:latin typeface="+mn-ea"/>
                <a:cs typeface="HG丸ｺﾞｼｯｸM-PRO"/>
              </a:rPr>
              <a:t>合</a:t>
            </a:r>
            <a:r>
              <a:rPr sz="1050" spc="5" dirty="0">
                <a:latin typeface="+mn-ea"/>
                <a:cs typeface="HG丸ｺﾞｼｯｸM-PRO"/>
              </a:rPr>
              <a:t>は</a:t>
            </a:r>
            <a:r>
              <a:rPr sz="1050" spc="-10" dirty="0">
                <a:latin typeface="+mn-ea"/>
                <a:cs typeface="HG丸ｺﾞｼｯｸM-PRO"/>
              </a:rPr>
              <a:t>コ</a:t>
            </a:r>
            <a:r>
              <a:rPr sz="1050" spc="5" dirty="0">
                <a:latin typeface="+mn-ea"/>
                <a:cs typeface="HG丸ｺﾞｼｯｸM-PRO"/>
              </a:rPr>
              <a:t>チ</a:t>
            </a:r>
            <a:r>
              <a:rPr sz="1050" spc="-10" dirty="0">
                <a:latin typeface="+mn-ea"/>
                <a:cs typeface="HG丸ｺﾞｼｯｸM-PRO"/>
              </a:rPr>
              <a:t>ラ</a:t>
            </a:r>
            <a:r>
              <a:rPr sz="1050" spc="5" dirty="0">
                <a:latin typeface="+mn-ea"/>
                <a:cs typeface="HG丸ｺﾞｼｯｸM-PRO"/>
              </a:rPr>
              <a:t>で</a:t>
            </a:r>
            <a:r>
              <a:rPr sz="1050" spc="-10" dirty="0">
                <a:latin typeface="+mn-ea"/>
                <a:cs typeface="HG丸ｺﾞｼｯｸM-PRO"/>
              </a:rPr>
              <a:t>切</a:t>
            </a:r>
            <a:r>
              <a:rPr sz="1050" spc="5" dirty="0">
                <a:latin typeface="+mn-ea"/>
                <a:cs typeface="HG丸ｺﾞｼｯｸM-PRO"/>
              </a:rPr>
              <a:t>り</a:t>
            </a:r>
            <a:r>
              <a:rPr sz="1050" spc="-10" dirty="0">
                <a:latin typeface="+mn-ea"/>
                <a:cs typeface="HG丸ｺﾞｼｯｸM-PRO"/>
              </a:rPr>
              <a:t>替</a:t>
            </a:r>
            <a:r>
              <a:rPr sz="1050" spc="5" dirty="0">
                <a:latin typeface="+mn-ea"/>
                <a:cs typeface="HG丸ｺﾞｼｯｸM-PRO"/>
              </a:rPr>
              <a:t>えて</a:t>
            </a:r>
            <a:r>
              <a:rPr sz="1050" spc="-10" dirty="0">
                <a:latin typeface="+mn-ea"/>
                <a:cs typeface="HG丸ｺﾞｼｯｸM-PRO"/>
              </a:rPr>
              <a:t>く</a:t>
            </a:r>
            <a:r>
              <a:rPr sz="1050" spc="5" dirty="0">
                <a:latin typeface="+mn-ea"/>
                <a:cs typeface="HG丸ｺﾞｼｯｸM-PRO"/>
              </a:rPr>
              <a:t>だ</a:t>
            </a:r>
            <a:r>
              <a:rPr sz="1050" spc="-10" dirty="0">
                <a:latin typeface="+mn-ea"/>
                <a:cs typeface="HG丸ｺﾞｼｯｸM-PRO"/>
              </a:rPr>
              <a:t>さ</a:t>
            </a:r>
            <a:r>
              <a:rPr sz="1050" spc="5" dirty="0">
                <a:latin typeface="+mn-ea"/>
                <a:cs typeface="HG丸ｺﾞｼｯｸM-PRO"/>
              </a:rPr>
              <a:t>い。</a:t>
            </a:r>
            <a:endParaRPr sz="1050" dirty="0">
              <a:latin typeface="+mn-ea"/>
              <a:cs typeface="HG丸ｺﾞｼｯｸM-PR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98191" y="6348755"/>
            <a:ext cx="3228340" cy="11234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4780" marR="137160" indent="-132715">
              <a:lnSpc>
                <a:spcPct val="142900"/>
              </a:lnSpc>
              <a:spcBef>
                <a:spcPts val="95"/>
              </a:spcBef>
            </a:pPr>
            <a:r>
              <a:rPr sz="1050" spc="-10" dirty="0">
                <a:latin typeface="+mn-ea"/>
                <a:cs typeface="HG丸ｺﾞｼｯｸM-PRO"/>
              </a:rPr>
              <a:t>「</a:t>
            </a:r>
            <a:r>
              <a:rPr sz="1050" spc="5" dirty="0">
                <a:latin typeface="+mn-ea"/>
                <a:cs typeface="HG丸ｺﾞｼｯｸM-PRO"/>
              </a:rPr>
              <a:t>そ</a:t>
            </a:r>
            <a:r>
              <a:rPr sz="1050" spc="-10" dirty="0">
                <a:latin typeface="+mn-ea"/>
                <a:cs typeface="HG丸ｺﾞｼｯｸM-PRO"/>
              </a:rPr>
              <a:t>ち</a:t>
            </a:r>
            <a:r>
              <a:rPr sz="1050" spc="5" dirty="0">
                <a:latin typeface="+mn-ea"/>
                <a:cs typeface="HG丸ｺﾞｼｯｸM-PRO"/>
              </a:rPr>
              <a:t>ら</a:t>
            </a:r>
            <a:r>
              <a:rPr sz="1050" spc="-10" dirty="0">
                <a:latin typeface="+mn-ea"/>
                <a:cs typeface="HG丸ｺﾞｼｯｸM-PRO"/>
              </a:rPr>
              <a:t>の</a:t>
            </a:r>
            <a:r>
              <a:rPr sz="1050" spc="5" dirty="0">
                <a:latin typeface="+mn-ea"/>
                <a:cs typeface="HG丸ｺﾞｼｯｸM-PRO"/>
              </a:rPr>
              <a:t>声が</a:t>
            </a:r>
            <a:r>
              <a:rPr sz="1050" spc="-10" dirty="0">
                <a:latin typeface="+mn-ea"/>
                <a:cs typeface="HG丸ｺﾞｼｯｸM-PRO"/>
              </a:rPr>
              <a:t>聞</a:t>
            </a:r>
            <a:r>
              <a:rPr sz="1050" spc="5" dirty="0">
                <a:latin typeface="+mn-ea"/>
                <a:cs typeface="HG丸ｺﾞｼｯｸM-PRO"/>
              </a:rPr>
              <a:t>こ</a:t>
            </a:r>
            <a:r>
              <a:rPr sz="1050" spc="-10" dirty="0">
                <a:latin typeface="+mn-ea"/>
                <a:cs typeface="HG丸ｺﾞｼｯｸM-PRO"/>
              </a:rPr>
              <a:t>え</a:t>
            </a:r>
            <a:r>
              <a:rPr sz="1050" spc="5" dirty="0">
                <a:latin typeface="+mn-ea"/>
                <a:cs typeface="HG丸ｺﾞｼｯｸM-PRO"/>
              </a:rPr>
              <a:t>ま</a:t>
            </a:r>
            <a:r>
              <a:rPr sz="1050" spc="-10" dirty="0">
                <a:latin typeface="+mn-ea"/>
                <a:cs typeface="HG丸ｺﾞｼｯｸM-PRO"/>
              </a:rPr>
              <a:t>せ</a:t>
            </a:r>
            <a:r>
              <a:rPr sz="1050" spc="5" dirty="0">
                <a:latin typeface="+mn-ea"/>
                <a:cs typeface="HG丸ｺﾞｼｯｸM-PRO"/>
              </a:rPr>
              <a:t>ん</a:t>
            </a:r>
            <a:r>
              <a:rPr sz="1050" spc="-10" dirty="0">
                <a:latin typeface="+mn-ea"/>
                <a:cs typeface="HG丸ｺﾞｼｯｸM-PRO"/>
              </a:rPr>
              <a:t>」</a:t>
            </a:r>
            <a:r>
              <a:rPr sz="1050" spc="5" dirty="0">
                <a:latin typeface="+mn-ea"/>
                <a:cs typeface="HG丸ｺﾞｼｯｸM-PRO"/>
              </a:rPr>
              <a:t>と</a:t>
            </a:r>
            <a:r>
              <a:rPr sz="1050" spc="-10" dirty="0">
                <a:latin typeface="+mn-ea"/>
                <a:cs typeface="HG丸ｺﾞｼｯｸM-PRO"/>
              </a:rPr>
              <a:t>言</a:t>
            </a:r>
            <a:r>
              <a:rPr sz="1050" spc="5" dirty="0">
                <a:latin typeface="+mn-ea"/>
                <a:cs typeface="HG丸ｺﾞｼｯｸM-PRO"/>
              </a:rPr>
              <a:t>われ</a:t>
            </a:r>
            <a:r>
              <a:rPr sz="1050" spc="-10" dirty="0">
                <a:latin typeface="+mn-ea"/>
                <a:cs typeface="HG丸ｺﾞｼｯｸM-PRO"/>
              </a:rPr>
              <a:t>た</a:t>
            </a:r>
            <a:r>
              <a:rPr sz="1050" spc="5" dirty="0">
                <a:latin typeface="+mn-ea"/>
                <a:cs typeface="HG丸ｺﾞｼｯｸM-PRO"/>
              </a:rPr>
              <a:t>ら</a:t>
            </a:r>
            <a:r>
              <a:rPr sz="1050" spc="-10" dirty="0">
                <a:latin typeface="+mn-ea"/>
                <a:cs typeface="HG丸ｺﾞｼｯｸM-PRO"/>
              </a:rPr>
              <a:t>コ</a:t>
            </a:r>
            <a:r>
              <a:rPr sz="1050" dirty="0">
                <a:latin typeface="+mn-ea"/>
                <a:cs typeface="HG丸ｺﾞｼｯｸM-PRO"/>
              </a:rPr>
              <a:t>チラ </a:t>
            </a:r>
            <a:r>
              <a:rPr sz="1050" spc="5" dirty="0">
                <a:latin typeface="+mn-ea"/>
                <a:cs typeface="HG丸ｺﾞｼｯｸM-PRO"/>
              </a:rPr>
              <a:t>を</a:t>
            </a:r>
            <a:r>
              <a:rPr sz="1050" spc="-10" dirty="0">
                <a:latin typeface="+mn-ea"/>
                <a:cs typeface="HG丸ｺﾞｼｯｸM-PRO"/>
              </a:rPr>
              <a:t>タ</a:t>
            </a:r>
            <a:r>
              <a:rPr sz="1050" spc="5" dirty="0">
                <a:latin typeface="+mn-ea"/>
                <a:cs typeface="HG丸ｺﾞｼｯｸM-PRO"/>
              </a:rPr>
              <a:t>ッ</a:t>
            </a:r>
            <a:r>
              <a:rPr sz="1050" spc="-10" dirty="0">
                <a:latin typeface="+mn-ea"/>
                <a:cs typeface="HG丸ｺﾞｼｯｸM-PRO"/>
              </a:rPr>
              <a:t>プ</a:t>
            </a:r>
            <a:r>
              <a:rPr sz="1050" spc="5" dirty="0">
                <a:latin typeface="+mn-ea"/>
                <a:cs typeface="HG丸ｺﾞｼｯｸM-PRO"/>
              </a:rPr>
              <a:t>して</a:t>
            </a:r>
            <a:r>
              <a:rPr sz="1050" spc="-10" dirty="0">
                <a:latin typeface="+mn-ea"/>
                <a:cs typeface="HG丸ｺﾞｼｯｸM-PRO"/>
              </a:rPr>
              <a:t>く</a:t>
            </a:r>
            <a:r>
              <a:rPr sz="1050" spc="5" dirty="0">
                <a:latin typeface="+mn-ea"/>
                <a:cs typeface="HG丸ｺﾞｼｯｸM-PRO"/>
              </a:rPr>
              <a:t>だ</a:t>
            </a:r>
            <a:r>
              <a:rPr sz="1050" spc="-10" dirty="0">
                <a:latin typeface="+mn-ea"/>
                <a:cs typeface="HG丸ｺﾞｼｯｸM-PRO"/>
              </a:rPr>
              <a:t>さ</a:t>
            </a:r>
            <a:r>
              <a:rPr sz="1050" spc="5" dirty="0">
                <a:latin typeface="+mn-ea"/>
                <a:cs typeface="HG丸ｺﾞｼｯｸM-PRO"/>
              </a:rPr>
              <a:t>い。</a:t>
            </a:r>
            <a:endParaRPr sz="1050" dirty="0">
              <a:latin typeface="+mn-ea"/>
              <a:cs typeface="HG丸ｺﾞｼｯｸM-PRO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00" dirty="0">
              <a:latin typeface="+mn-ea"/>
              <a:cs typeface="HG丸ｺﾞｼｯｸM-PRO"/>
            </a:endParaRPr>
          </a:p>
          <a:p>
            <a:pPr marL="144780" marR="5080" indent="-132715">
              <a:lnSpc>
                <a:spcPct val="142900"/>
              </a:lnSpc>
            </a:pPr>
            <a:r>
              <a:rPr sz="1050" spc="-10" dirty="0">
                <a:latin typeface="+mn-ea"/>
                <a:cs typeface="HG丸ｺﾞｼｯｸM-PRO"/>
              </a:rPr>
              <a:t>「</a:t>
            </a:r>
            <a:r>
              <a:rPr sz="1050" spc="5" dirty="0">
                <a:latin typeface="+mn-ea"/>
                <a:cs typeface="HG丸ｺﾞｼｯｸM-PRO"/>
              </a:rPr>
              <a:t>そ</a:t>
            </a:r>
            <a:r>
              <a:rPr sz="1050" spc="-10" dirty="0">
                <a:latin typeface="+mn-ea"/>
                <a:cs typeface="HG丸ｺﾞｼｯｸM-PRO"/>
              </a:rPr>
              <a:t>ち</a:t>
            </a:r>
            <a:r>
              <a:rPr sz="1050" spc="5" dirty="0">
                <a:latin typeface="+mn-ea"/>
                <a:cs typeface="HG丸ｺﾞｼｯｸM-PRO"/>
              </a:rPr>
              <a:t>ら</a:t>
            </a:r>
            <a:r>
              <a:rPr sz="1050" spc="-10" dirty="0">
                <a:latin typeface="+mn-ea"/>
                <a:cs typeface="HG丸ｺﾞｼｯｸM-PRO"/>
              </a:rPr>
              <a:t>の</a:t>
            </a:r>
            <a:r>
              <a:rPr sz="1050" spc="5" dirty="0">
                <a:latin typeface="+mn-ea"/>
                <a:cs typeface="HG丸ｺﾞｼｯｸM-PRO"/>
              </a:rPr>
              <a:t>画面</a:t>
            </a:r>
            <a:r>
              <a:rPr sz="1050" spc="-10" dirty="0">
                <a:latin typeface="+mn-ea"/>
                <a:cs typeface="HG丸ｺﾞｼｯｸM-PRO"/>
              </a:rPr>
              <a:t>が</a:t>
            </a:r>
            <a:r>
              <a:rPr sz="1050" spc="5" dirty="0">
                <a:latin typeface="+mn-ea"/>
                <a:cs typeface="HG丸ｺﾞｼｯｸM-PRO"/>
              </a:rPr>
              <a:t>映</a:t>
            </a:r>
            <a:r>
              <a:rPr sz="1050" spc="-10" dirty="0">
                <a:latin typeface="+mn-ea"/>
                <a:cs typeface="HG丸ｺﾞｼｯｸM-PRO"/>
              </a:rPr>
              <a:t>っ</a:t>
            </a:r>
            <a:r>
              <a:rPr sz="1050" spc="5" dirty="0">
                <a:latin typeface="+mn-ea"/>
                <a:cs typeface="HG丸ｺﾞｼｯｸM-PRO"/>
              </a:rPr>
              <a:t>て</a:t>
            </a:r>
            <a:r>
              <a:rPr sz="1050" spc="-10" dirty="0">
                <a:latin typeface="+mn-ea"/>
                <a:cs typeface="HG丸ｺﾞｼｯｸM-PRO"/>
              </a:rPr>
              <a:t>ま</a:t>
            </a:r>
            <a:r>
              <a:rPr sz="1050" spc="5" dirty="0">
                <a:latin typeface="+mn-ea"/>
                <a:cs typeface="HG丸ｺﾞｼｯｸM-PRO"/>
              </a:rPr>
              <a:t>せ</a:t>
            </a:r>
            <a:r>
              <a:rPr sz="1050" spc="-10" dirty="0">
                <a:latin typeface="+mn-ea"/>
                <a:cs typeface="HG丸ｺﾞｼｯｸM-PRO"/>
              </a:rPr>
              <a:t>ん</a:t>
            </a:r>
            <a:r>
              <a:rPr sz="1050" spc="5" dirty="0">
                <a:latin typeface="+mn-ea"/>
                <a:cs typeface="HG丸ｺﾞｼｯｸM-PRO"/>
              </a:rPr>
              <a:t>」</a:t>
            </a:r>
            <a:r>
              <a:rPr sz="1050" spc="-10" dirty="0">
                <a:latin typeface="+mn-ea"/>
                <a:cs typeface="HG丸ｺﾞｼｯｸM-PRO"/>
              </a:rPr>
              <a:t>と</a:t>
            </a:r>
            <a:r>
              <a:rPr sz="1050" spc="5" dirty="0">
                <a:latin typeface="+mn-ea"/>
                <a:cs typeface="HG丸ｺﾞｼｯｸM-PRO"/>
              </a:rPr>
              <a:t>言わ</a:t>
            </a:r>
            <a:r>
              <a:rPr sz="1050" spc="-10" dirty="0">
                <a:latin typeface="+mn-ea"/>
                <a:cs typeface="HG丸ｺﾞｼｯｸM-PRO"/>
              </a:rPr>
              <a:t>れ</a:t>
            </a:r>
            <a:r>
              <a:rPr sz="1050" spc="5" dirty="0">
                <a:latin typeface="+mn-ea"/>
                <a:cs typeface="HG丸ｺﾞｼｯｸM-PRO"/>
              </a:rPr>
              <a:t>た</a:t>
            </a:r>
            <a:r>
              <a:rPr sz="1050" spc="-10" dirty="0">
                <a:latin typeface="+mn-ea"/>
                <a:cs typeface="HG丸ｺﾞｼｯｸM-PRO"/>
              </a:rPr>
              <a:t>ら</a:t>
            </a:r>
            <a:r>
              <a:rPr sz="1050" spc="5" dirty="0">
                <a:latin typeface="+mn-ea"/>
                <a:cs typeface="HG丸ｺﾞｼｯｸM-PRO"/>
              </a:rPr>
              <a:t>コ</a:t>
            </a:r>
            <a:r>
              <a:rPr sz="1050" spc="-10" dirty="0">
                <a:latin typeface="+mn-ea"/>
                <a:cs typeface="HG丸ｺﾞｼｯｸM-PRO"/>
              </a:rPr>
              <a:t>チ</a:t>
            </a:r>
            <a:r>
              <a:rPr sz="1050" dirty="0">
                <a:latin typeface="+mn-ea"/>
                <a:cs typeface="HG丸ｺﾞｼｯｸM-PRO"/>
              </a:rPr>
              <a:t>ラ </a:t>
            </a:r>
            <a:r>
              <a:rPr sz="1050" spc="5" dirty="0">
                <a:latin typeface="+mn-ea"/>
                <a:cs typeface="HG丸ｺﾞｼｯｸM-PRO"/>
              </a:rPr>
              <a:t>を</a:t>
            </a:r>
            <a:r>
              <a:rPr sz="1050" spc="-10" dirty="0">
                <a:latin typeface="+mn-ea"/>
                <a:cs typeface="HG丸ｺﾞｼｯｸM-PRO"/>
              </a:rPr>
              <a:t>タ</a:t>
            </a:r>
            <a:r>
              <a:rPr sz="1050" spc="5" dirty="0">
                <a:latin typeface="+mn-ea"/>
                <a:cs typeface="HG丸ｺﾞｼｯｸM-PRO"/>
              </a:rPr>
              <a:t>ッ</a:t>
            </a:r>
            <a:r>
              <a:rPr sz="1050" spc="-10" dirty="0">
                <a:latin typeface="+mn-ea"/>
                <a:cs typeface="HG丸ｺﾞｼｯｸM-PRO"/>
              </a:rPr>
              <a:t>プ</a:t>
            </a:r>
            <a:r>
              <a:rPr sz="1050" spc="5" dirty="0">
                <a:latin typeface="+mn-ea"/>
                <a:cs typeface="HG丸ｺﾞｼｯｸM-PRO"/>
              </a:rPr>
              <a:t>して</a:t>
            </a:r>
            <a:r>
              <a:rPr sz="1050" spc="-10" dirty="0">
                <a:latin typeface="+mn-ea"/>
                <a:cs typeface="HG丸ｺﾞｼｯｸM-PRO"/>
              </a:rPr>
              <a:t>く</a:t>
            </a:r>
            <a:r>
              <a:rPr sz="1050" spc="5" dirty="0">
                <a:latin typeface="+mn-ea"/>
                <a:cs typeface="HG丸ｺﾞｼｯｸM-PRO"/>
              </a:rPr>
              <a:t>だ</a:t>
            </a:r>
            <a:r>
              <a:rPr sz="1050" spc="-10" dirty="0">
                <a:latin typeface="+mn-ea"/>
                <a:cs typeface="HG丸ｺﾞｼｯｸM-PRO"/>
              </a:rPr>
              <a:t>さ</a:t>
            </a:r>
            <a:r>
              <a:rPr sz="1050" spc="5" dirty="0">
                <a:latin typeface="+mn-ea"/>
                <a:cs typeface="HG丸ｺﾞｼｯｸM-PRO"/>
              </a:rPr>
              <a:t>い。</a:t>
            </a:r>
            <a:endParaRPr sz="1050" dirty="0">
              <a:latin typeface="+mn-ea"/>
              <a:cs typeface="HG丸ｺﾞｼｯｸM-PRO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802379" y="1593850"/>
            <a:ext cx="1556385" cy="2973705"/>
            <a:chOff x="3802379" y="1593850"/>
            <a:chExt cx="1556385" cy="2973705"/>
          </a:xfrm>
        </p:grpSpPr>
        <p:sp>
          <p:nvSpPr>
            <p:cNvPr id="6" name="object 6"/>
            <p:cNvSpPr/>
            <p:nvPr/>
          </p:nvSpPr>
          <p:spPr>
            <a:xfrm>
              <a:off x="3802379" y="1593850"/>
              <a:ext cx="1549273" cy="297370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802379" y="2541689"/>
              <a:ext cx="1550035" cy="883919"/>
            </a:xfrm>
            <a:custGeom>
              <a:avLst/>
              <a:gdLst/>
              <a:ahLst/>
              <a:cxnLst/>
              <a:rect l="l" t="t" r="r" b="b"/>
              <a:pathLst>
                <a:path w="1550035" h="883920">
                  <a:moveTo>
                    <a:pt x="1549653" y="0"/>
                  </a:moveTo>
                  <a:lnTo>
                    <a:pt x="0" y="0"/>
                  </a:lnTo>
                  <a:lnTo>
                    <a:pt x="0" y="883754"/>
                  </a:lnTo>
                  <a:lnTo>
                    <a:pt x="1549653" y="883754"/>
                  </a:lnTo>
                  <a:lnTo>
                    <a:pt x="1549653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144390" y="2598648"/>
              <a:ext cx="883577" cy="82882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132577" y="3891496"/>
              <a:ext cx="226187" cy="2407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826509" y="3919220"/>
              <a:ext cx="1278255" cy="173990"/>
            </a:xfrm>
            <a:custGeom>
              <a:avLst/>
              <a:gdLst/>
              <a:ahLst/>
              <a:cxnLst/>
              <a:rect l="l" t="t" r="r" b="b"/>
              <a:pathLst>
                <a:path w="1278254" h="173989">
                  <a:moveTo>
                    <a:pt x="0" y="173989"/>
                  </a:moveTo>
                  <a:lnTo>
                    <a:pt x="1278255" y="173989"/>
                  </a:lnTo>
                  <a:lnTo>
                    <a:pt x="1278255" y="0"/>
                  </a:lnTo>
                  <a:lnTo>
                    <a:pt x="0" y="0"/>
                  </a:lnTo>
                  <a:lnTo>
                    <a:pt x="0" y="173989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1207135" y="1598930"/>
            <a:ext cx="1461770" cy="2971165"/>
            <a:chOff x="1207135" y="1598930"/>
            <a:chExt cx="1461770" cy="2971165"/>
          </a:xfrm>
        </p:grpSpPr>
        <p:sp>
          <p:nvSpPr>
            <p:cNvPr id="12" name="object 12"/>
            <p:cNvSpPr/>
            <p:nvPr/>
          </p:nvSpPr>
          <p:spPr>
            <a:xfrm>
              <a:off x="1207135" y="1598930"/>
              <a:ext cx="1461769" cy="297116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314194" y="1841297"/>
              <a:ext cx="328421" cy="40342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446530" y="2917190"/>
              <a:ext cx="975360" cy="160655"/>
            </a:xfrm>
            <a:custGeom>
              <a:avLst/>
              <a:gdLst/>
              <a:ahLst/>
              <a:cxnLst/>
              <a:rect l="l" t="t" r="r" b="b"/>
              <a:pathLst>
                <a:path w="975360" h="160655">
                  <a:moveTo>
                    <a:pt x="0" y="160654"/>
                  </a:moveTo>
                  <a:lnTo>
                    <a:pt x="975359" y="160654"/>
                  </a:lnTo>
                  <a:lnTo>
                    <a:pt x="975359" y="0"/>
                  </a:lnTo>
                  <a:lnTo>
                    <a:pt x="0" y="0"/>
                  </a:lnTo>
                  <a:lnTo>
                    <a:pt x="0" y="160654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998219" y="5142230"/>
            <a:ext cx="1837055" cy="2604770"/>
            <a:chOff x="998219" y="5142230"/>
            <a:chExt cx="1837055" cy="2604770"/>
          </a:xfrm>
        </p:grpSpPr>
        <p:sp>
          <p:nvSpPr>
            <p:cNvPr id="16" name="object 16"/>
            <p:cNvSpPr/>
            <p:nvPr/>
          </p:nvSpPr>
          <p:spPr>
            <a:xfrm>
              <a:off x="998219" y="5142230"/>
              <a:ext cx="1522095" cy="260477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98219" y="5965609"/>
              <a:ext cx="1522095" cy="759460"/>
            </a:xfrm>
            <a:custGeom>
              <a:avLst/>
              <a:gdLst/>
              <a:ahLst/>
              <a:cxnLst/>
              <a:rect l="l" t="t" r="r" b="b"/>
              <a:pathLst>
                <a:path w="1522095" h="759459">
                  <a:moveTo>
                    <a:pt x="1522095" y="0"/>
                  </a:moveTo>
                  <a:lnTo>
                    <a:pt x="0" y="0"/>
                  </a:lnTo>
                  <a:lnTo>
                    <a:pt x="0" y="758913"/>
                  </a:lnTo>
                  <a:lnTo>
                    <a:pt x="1522095" y="758913"/>
                  </a:lnTo>
                  <a:lnTo>
                    <a:pt x="1522095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321434" y="5965736"/>
              <a:ext cx="900747" cy="75878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297556" y="7156996"/>
              <a:ext cx="210693" cy="20925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104899" y="5264150"/>
              <a:ext cx="1720850" cy="2150110"/>
            </a:xfrm>
            <a:custGeom>
              <a:avLst/>
              <a:gdLst/>
              <a:ahLst/>
              <a:cxnLst/>
              <a:rect l="l" t="t" r="r" b="b"/>
              <a:pathLst>
                <a:path w="1720850" h="2150109">
                  <a:moveTo>
                    <a:pt x="152400" y="0"/>
                  </a:moveTo>
                  <a:lnTo>
                    <a:pt x="1651000" y="127000"/>
                  </a:lnTo>
                </a:path>
                <a:path w="1720850" h="2150109">
                  <a:moveTo>
                    <a:pt x="0" y="19050"/>
                  </a:moveTo>
                  <a:lnTo>
                    <a:pt x="1619250" y="565150"/>
                  </a:lnTo>
                </a:path>
                <a:path w="1720850" h="2150109">
                  <a:moveTo>
                    <a:pt x="152400" y="2146299"/>
                  </a:moveTo>
                  <a:lnTo>
                    <a:pt x="1695450" y="1269364"/>
                  </a:lnTo>
                </a:path>
                <a:path w="1720850" h="2150109">
                  <a:moveTo>
                    <a:pt x="419100" y="2150110"/>
                  </a:moveTo>
                  <a:lnTo>
                    <a:pt x="1720850" y="196214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6848" y="700532"/>
            <a:ext cx="4828540" cy="6438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10" dirty="0">
                <a:latin typeface="HG丸ｺﾞｼｯｸM-PRO"/>
                <a:cs typeface="HG丸ｺﾞｼｯｸM-PRO"/>
              </a:rPr>
              <a:t>※</a:t>
            </a:r>
            <a:r>
              <a:rPr sz="1050" spc="5" dirty="0">
                <a:latin typeface="HG丸ｺﾞｼｯｸM-PRO"/>
                <a:cs typeface="HG丸ｺﾞｼｯｸM-PRO"/>
              </a:rPr>
              <a:t>リ</a:t>
            </a:r>
            <a:r>
              <a:rPr sz="1050" spc="-10" dirty="0">
                <a:latin typeface="HG丸ｺﾞｼｯｸM-PRO"/>
                <a:cs typeface="HG丸ｺﾞｼｯｸM-PRO"/>
              </a:rPr>
              <a:t>ン</a:t>
            </a:r>
            <a:r>
              <a:rPr sz="1050" spc="5" dirty="0">
                <a:latin typeface="HG丸ｺﾞｼｯｸM-PRO"/>
                <a:cs typeface="HG丸ｺﾞｼｯｸM-PRO"/>
              </a:rPr>
              <a:t>ク</a:t>
            </a:r>
            <a:r>
              <a:rPr sz="1050" spc="-10" dirty="0">
                <a:latin typeface="HG丸ｺﾞｼｯｸM-PRO"/>
                <a:cs typeface="HG丸ｺﾞｼｯｸM-PRO"/>
              </a:rPr>
              <a:t>を</a:t>
            </a:r>
            <a:r>
              <a:rPr sz="1050" spc="5" dirty="0">
                <a:latin typeface="HG丸ｺﾞｼｯｸM-PRO"/>
                <a:cs typeface="HG丸ｺﾞｼｯｸM-PRO"/>
              </a:rPr>
              <a:t>ク</a:t>
            </a:r>
            <a:r>
              <a:rPr sz="1050" spc="-10" dirty="0">
                <a:latin typeface="HG丸ｺﾞｼｯｸM-PRO"/>
                <a:cs typeface="HG丸ｺﾞｼｯｸM-PRO"/>
              </a:rPr>
              <a:t>リ</a:t>
            </a:r>
            <a:r>
              <a:rPr sz="1050" spc="5" dirty="0">
                <a:latin typeface="HG丸ｺﾞｼｯｸM-PRO"/>
                <a:cs typeface="HG丸ｺﾞｼｯｸM-PRO"/>
              </a:rPr>
              <a:t>ッ</a:t>
            </a:r>
            <a:r>
              <a:rPr sz="1050" spc="-10" dirty="0">
                <a:latin typeface="HG丸ｺﾞｼｯｸM-PRO"/>
                <a:cs typeface="HG丸ｺﾞｼｯｸM-PRO"/>
              </a:rPr>
              <a:t>ク</a:t>
            </a:r>
            <a:r>
              <a:rPr sz="1050" spc="5" dirty="0">
                <a:latin typeface="HG丸ｺﾞｼｯｸM-PRO"/>
                <a:cs typeface="HG丸ｺﾞｼｯｸM-PRO"/>
              </a:rPr>
              <a:t>して</a:t>
            </a:r>
            <a:r>
              <a:rPr sz="1050" spc="-10" dirty="0">
                <a:latin typeface="HG丸ｺﾞｼｯｸM-PRO"/>
                <a:cs typeface="HG丸ｺﾞｼｯｸM-PRO"/>
              </a:rPr>
              <a:t>も</a:t>
            </a:r>
            <a:r>
              <a:rPr sz="1050" spc="5" dirty="0">
                <a:latin typeface="HG丸ｺﾞｼｯｸM-PRO"/>
                <a:cs typeface="HG丸ｺﾞｼｯｸM-PRO"/>
              </a:rPr>
              <a:t>ア</a:t>
            </a:r>
            <a:r>
              <a:rPr sz="1050" spc="-10" dirty="0">
                <a:latin typeface="HG丸ｺﾞｼｯｸM-PRO"/>
                <a:cs typeface="HG丸ｺﾞｼｯｸM-PRO"/>
              </a:rPr>
              <a:t>プ</a:t>
            </a:r>
            <a:r>
              <a:rPr sz="1050" spc="5" dirty="0">
                <a:latin typeface="HG丸ｺﾞｼｯｸM-PRO"/>
                <a:cs typeface="HG丸ｺﾞｼｯｸM-PRO"/>
              </a:rPr>
              <a:t>リ</a:t>
            </a:r>
            <a:r>
              <a:rPr sz="1050" spc="-10" dirty="0">
                <a:latin typeface="HG丸ｺﾞｼｯｸM-PRO"/>
                <a:cs typeface="HG丸ｺﾞｼｯｸM-PRO"/>
              </a:rPr>
              <a:t>が</a:t>
            </a:r>
            <a:r>
              <a:rPr sz="1050" spc="5" dirty="0">
                <a:latin typeface="HG丸ｺﾞｼｯｸM-PRO"/>
                <a:cs typeface="HG丸ｺﾞｼｯｸM-PRO"/>
              </a:rPr>
              <a:t>起</a:t>
            </a:r>
            <a:r>
              <a:rPr sz="1050" spc="-10" dirty="0">
                <a:latin typeface="HG丸ｺﾞｼｯｸM-PRO"/>
                <a:cs typeface="HG丸ｺﾞｼｯｸM-PRO"/>
              </a:rPr>
              <a:t>動</a:t>
            </a:r>
            <a:r>
              <a:rPr sz="1050" spc="5" dirty="0">
                <a:latin typeface="HG丸ｺﾞｼｯｸM-PRO"/>
                <a:cs typeface="HG丸ｺﾞｼｯｸM-PRO"/>
              </a:rPr>
              <a:t>し</a:t>
            </a:r>
            <a:r>
              <a:rPr sz="1050" spc="-10" dirty="0">
                <a:latin typeface="HG丸ｺﾞｼｯｸM-PRO"/>
                <a:cs typeface="HG丸ｺﾞｼｯｸM-PRO"/>
              </a:rPr>
              <a:t>な</a:t>
            </a:r>
            <a:r>
              <a:rPr sz="1050" spc="5" dirty="0">
                <a:latin typeface="HG丸ｺﾞｼｯｸM-PRO"/>
                <a:cs typeface="HG丸ｺﾞｼｯｸM-PRO"/>
              </a:rPr>
              <a:t>い場</a:t>
            </a:r>
            <a:r>
              <a:rPr sz="1050" spc="-10" dirty="0">
                <a:latin typeface="HG丸ｺﾞｼｯｸM-PRO"/>
                <a:cs typeface="HG丸ｺﾞｼｯｸM-PRO"/>
              </a:rPr>
              <a:t>合</a:t>
            </a:r>
            <a:r>
              <a:rPr sz="1050" spc="5" dirty="0">
                <a:latin typeface="HG丸ｺﾞｼｯｸM-PRO"/>
                <a:cs typeface="HG丸ｺﾞｼｯｸM-PRO"/>
              </a:rPr>
              <a:t>は…</a:t>
            </a:r>
            <a:endParaRPr sz="1050">
              <a:latin typeface="HG丸ｺﾞｼｯｸM-PRO"/>
              <a:cs typeface="HG丸ｺﾞｼｯｸM-PRO"/>
            </a:endParaRPr>
          </a:p>
          <a:p>
            <a:pPr>
              <a:lnSpc>
                <a:spcPct val="100000"/>
              </a:lnSpc>
            </a:pPr>
            <a:endParaRPr sz="1000">
              <a:latin typeface="HG丸ｺﾞｼｯｸM-PRO"/>
              <a:cs typeface="HG丸ｺﾞｼｯｸM-PRO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800">
              <a:latin typeface="HG丸ｺﾞｼｯｸM-PRO"/>
              <a:cs typeface="HG丸ｺﾞｼｯｸM-PRO"/>
            </a:endParaRPr>
          </a:p>
          <a:p>
            <a:pPr marL="277495">
              <a:lnSpc>
                <a:spcPct val="100000"/>
              </a:lnSpc>
            </a:pPr>
            <a:r>
              <a:rPr sz="1050" spc="5" dirty="0">
                <a:latin typeface="HG丸ｺﾞｼｯｸM-PRO"/>
                <a:cs typeface="HG丸ｺﾞｼｯｸM-PRO"/>
              </a:rPr>
              <a:t>右上</a:t>
            </a:r>
            <a:r>
              <a:rPr sz="1050" spc="-10" dirty="0">
                <a:latin typeface="HG丸ｺﾞｼｯｸM-PRO"/>
                <a:cs typeface="HG丸ｺﾞｼｯｸM-PRO"/>
              </a:rPr>
              <a:t>の</a:t>
            </a:r>
            <a:r>
              <a:rPr sz="1050" spc="5" dirty="0">
                <a:latin typeface="HG丸ｺﾞｼｯｸM-PRO"/>
                <a:cs typeface="HG丸ｺﾞｼｯｸM-PRO"/>
              </a:rPr>
              <a:t>「</a:t>
            </a:r>
            <a:r>
              <a:rPr sz="1050" spc="-10" dirty="0">
                <a:latin typeface="HG丸ｺﾞｼｯｸM-PRO"/>
                <a:cs typeface="HG丸ｺﾞｼｯｸM-PRO"/>
              </a:rPr>
              <a:t>…</a:t>
            </a:r>
            <a:r>
              <a:rPr sz="1050" spc="5" dirty="0">
                <a:latin typeface="HG丸ｺﾞｼｯｸM-PRO"/>
                <a:cs typeface="HG丸ｺﾞｼｯｸM-PRO"/>
              </a:rPr>
              <a:t>」</a:t>
            </a:r>
            <a:r>
              <a:rPr sz="1050" spc="-10" dirty="0">
                <a:latin typeface="HG丸ｺﾞｼｯｸM-PRO"/>
                <a:cs typeface="HG丸ｺﾞｼｯｸM-PRO"/>
              </a:rPr>
              <a:t>を</a:t>
            </a:r>
            <a:r>
              <a:rPr sz="1050" spc="5" dirty="0">
                <a:latin typeface="HG丸ｺﾞｼｯｸM-PRO"/>
                <a:cs typeface="HG丸ｺﾞｼｯｸM-PRO"/>
              </a:rPr>
              <a:t>タ</a:t>
            </a:r>
            <a:r>
              <a:rPr sz="1050" spc="-10" dirty="0">
                <a:latin typeface="HG丸ｺﾞｼｯｸM-PRO"/>
                <a:cs typeface="HG丸ｺﾞｼｯｸM-PRO"/>
              </a:rPr>
              <a:t>ッ</a:t>
            </a:r>
            <a:r>
              <a:rPr sz="1050" spc="5" dirty="0">
                <a:latin typeface="HG丸ｺﾞｼｯｸM-PRO"/>
                <a:cs typeface="HG丸ｺﾞｼｯｸM-PRO"/>
              </a:rPr>
              <a:t>プ</a:t>
            </a:r>
            <a:r>
              <a:rPr sz="1050" spc="-10" dirty="0">
                <a:latin typeface="HG丸ｺﾞｼｯｸM-PRO"/>
                <a:cs typeface="HG丸ｺﾞｼｯｸM-PRO"/>
              </a:rPr>
              <a:t>し</a:t>
            </a:r>
            <a:r>
              <a:rPr sz="1050" spc="5" dirty="0">
                <a:latin typeface="HG丸ｺﾞｼｯｸM-PRO"/>
                <a:cs typeface="HG丸ｺﾞｼｯｸM-PRO"/>
              </a:rPr>
              <a:t>てか</a:t>
            </a:r>
            <a:r>
              <a:rPr sz="1050" spc="-10" dirty="0">
                <a:latin typeface="HG丸ｺﾞｼｯｸM-PRO"/>
                <a:cs typeface="HG丸ｺﾞｼｯｸM-PRO"/>
              </a:rPr>
              <a:t>ら</a:t>
            </a:r>
            <a:r>
              <a:rPr sz="1050" spc="5" dirty="0">
                <a:latin typeface="HG丸ｺﾞｼｯｸM-PRO"/>
                <a:cs typeface="HG丸ｺﾞｼｯｸM-PRO"/>
              </a:rPr>
              <a:t>「</a:t>
            </a:r>
            <a:r>
              <a:rPr sz="1050" spc="-10" dirty="0">
                <a:latin typeface="HG丸ｺﾞｼｯｸM-PRO"/>
                <a:cs typeface="HG丸ｺﾞｼｯｸM-PRO"/>
              </a:rPr>
              <a:t>ブ</a:t>
            </a:r>
            <a:r>
              <a:rPr sz="1050" spc="5" dirty="0">
                <a:latin typeface="HG丸ｺﾞｼｯｸM-PRO"/>
                <a:cs typeface="HG丸ｺﾞｼｯｸM-PRO"/>
              </a:rPr>
              <a:t>ラ</a:t>
            </a:r>
            <a:r>
              <a:rPr sz="1050" spc="-10" dirty="0">
                <a:latin typeface="HG丸ｺﾞｼｯｸM-PRO"/>
                <a:cs typeface="HG丸ｺﾞｼｯｸM-PRO"/>
              </a:rPr>
              <a:t>ウ</a:t>
            </a:r>
            <a:r>
              <a:rPr sz="1050" spc="5" dirty="0">
                <a:latin typeface="HG丸ｺﾞｼｯｸM-PRO"/>
                <a:cs typeface="HG丸ｺﾞｼｯｸM-PRO"/>
              </a:rPr>
              <a:t>ザ</a:t>
            </a:r>
            <a:r>
              <a:rPr sz="1050" spc="-10" dirty="0">
                <a:latin typeface="HG丸ｺﾞｼｯｸM-PRO"/>
                <a:cs typeface="HG丸ｺﾞｼｯｸM-PRO"/>
              </a:rPr>
              <a:t>ー</a:t>
            </a:r>
            <a:r>
              <a:rPr sz="1050" spc="5" dirty="0">
                <a:latin typeface="HG丸ｺﾞｼｯｸM-PRO"/>
                <a:cs typeface="HG丸ｺﾞｼｯｸM-PRO"/>
              </a:rPr>
              <a:t>で</a:t>
            </a:r>
            <a:r>
              <a:rPr sz="1050" spc="-10" dirty="0">
                <a:latin typeface="HG丸ｺﾞｼｯｸM-PRO"/>
                <a:cs typeface="HG丸ｺﾞｼｯｸM-PRO"/>
              </a:rPr>
              <a:t>開</a:t>
            </a:r>
            <a:r>
              <a:rPr sz="1050" spc="5" dirty="0">
                <a:latin typeface="HG丸ｺﾞｼｯｸM-PRO"/>
                <a:cs typeface="HG丸ｺﾞｼｯｸM-PRO"/>
              </a:rPr>
              <a:t>く」</a:t>
            </a:r>
            <a:r>
              <a:rPr sz="1050" spc="-10" dirty="0">
                <a:latin typeface="HG丸ｺﾞｼｯｸM-PRO"/>
                <a:cs typeface="HG丸ｺﾞｼｯｸM-PRO"/>
              </a:rPr>
              <a:t>を</a:t>
            </a:r>
            <a:r>
              <a:rPr sz="1050" spc="5" dirty="0">
                <a:latin typeface="HG丸ｺﾞｼｯｸM-PRO"/>
                <a:cs typeface="HG丸ｺﾞｼｯｸM-PRO"/>
              </a:rPr>
              <a:t>タ</a:t>
            </a:r>
            <a:r>
              <a:rPr sz="1050" spc="-10" dirty="0">
                <a:latin typeface="HG丸ｺﾞｼｯｸM-PRO"/>
                <a:cs typeface="HG丸ｺﾞｼｯｸM-PRO"/>
              </a:rPr>
              <a:t>ッ</a:t>
            </a:r>
            <a:r>
              <a:rPr sz="1050" spc="5" dirty="0">
                <a:latin typeface="HG丸ｺﾞｼｯｸM-PRO"/>
                <a:cs typeface="HG丸ｺﾞｼｯｸM-PRO"/>
              </a:rPr>
              <a:t>プ</a:t>
            </a:r>
            <a:r>
              <a:rPr sz="1050" spc="-10" dirty="0">
                <a:latin typeface="HG丸ｺﾞｼｯｸM-PRO"/>
                <a:cs typeface="HG丸ｺﾞｼｯｸM-PRO"/>
              </a:rPr>
              <a:t>し</a:t>
            </a:r>
            <a:r>
              <a:rPr sz="1050" spc="5" dirty="0">
                <a:latin typeface="HG丸ｺﾞｼｯｸM-PRO"/>
                <a:cs typeface="HG丸ｺﾞｼｯｸM-PRO"/>
              </a:rPr>
              <a:t>て</a:t>
            </a:r>
            <a:r>
              <a:rPr sz="1050" spc="-10" dirty="0">
                <a:latin typeface="HG丸ｺﾞｼｯｸM-PRO"/>
                <a:cs typeface="HG丸ｺﾞｼｯｸM-PRO"/>
              </a:rPr>
              <a:t>く</a:t>
            </a:r>
            <a:r>
              <a:rPr sz="1050" spc="5" dirty="0">
                <a:latin typeface="HG丸ｺﾞｼｯｸM-PRO"/>
                <a:cs typeface="HG丸ｺﾞｼｯｸM-PRO"/>
              </a:rPr>
              <a:t>だ</a:t>
            </a:r>
            <a:r>
              <a:rPr sz="1050" spc="-10" dirty="0">
                <a:latin typeface="HG丸ｺﾞｼｯｸM-PRO"/>
                <a:cs typeface="HG丸ｺﾞｼｯｸM-PRO"/>
              </a:rPr>
              <a:t>さ</a:t>
            </a:r>
            <a:r>
              <a:rPr sz="1050" spc="5" dirty="0">
                <a:latin typeface="HG丸ｺﾞｼｯｸM-PRO"/>
                <a:cs typeface="HG丸ｺﾞｼｯｸM-PRO"/>
              </a:rPr>
              <a:t>い</a:t>
            </a:r>
            <a:endParaRPr sz="1050">
              <a:latin typeface="HG丸ｺﾞｼｯｸM-PRO"/>
              <a:cs typeface="HG丸ｺﾞｼｯｸM-PR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62431" y="5205755"/>
            <a:ext cx="5434330" cy="939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5415" marR="5080" indent="-133350">
              <a:lnSpc>
                <a:spcPct val="142900"/>
              </a:lnSpc>
              <a:spcBef>
                <a:spcPts val="95"/>
              </a:spcBef>
            </a:pPr>
            <a:r>
              <a:rPr sz="1050" spc="5" dirty="0">
                <a:solidFill>
                  <a:srgbClr val="FF0000"/>
                </a:solidFill>
                <a:latin typeface="HG丸ｺﾞｼｯｸM-PRO"/>
                <a:cs typeface="HG丸ｺﾞｼｯｸM-PRO"/>
              </a:rPr>
              <a:t>※</a:t>
            </a:r>
            <a:r>
              <a:rPr sz="1050" spc="-10" dirty="0">
                <a:solidFill>
                  <a:srgbClr val="FF0000"/>
                </a:solidFill>
                <a:latin typeface="HG丸ｺﾞｼｯｸM-PRO"/>
                <a:cs typeface="HG丸ｺﾞｼｯｸM-PRO"/>
              </a:rPr>
              <a:t>複</a:t>
            </a:r>
            <a:r>
              <a:rPr sz="1050" spc="5" dirty="0">
                <a:solidFill>
                  <a:srgbClr val="FF0000"/>
                </a:solidFill>
                <a:latin typeface="HG丸ｺﾞｼｯｸM-PRO"/>
                <a:cs typeface="HG丸ｺﾞｼｯｸM-PRO"/>
              </a:rPr>
              <a:t>数</a:t>
            </a:r>
            <a:r>
              <a:rPr sz="1050" spc="-10" dirty="0">
                <a:solidFill>
                  <a:srgbClr val="FF0000"/>
                </a:solidFill>
                <a:latin typeface="HG丸ｺﾞｼｯｸM-PRO"/>
                <a:cs typeface="HG丸ｺﾞｼｯｸM-PRO"/>
              </a:rPr>
              <a:t>人</a:t>
            </a:r>
            <a:r>
              <a:rPr sz="1050" spc="5" dirty="0">
                <a:solidFill>
                  <a:srgbClr val="FF0000"/>
                </a:solidFill>
                <a:latin typeface="HG丸ｺﾞｼｯｸM-PRO"/>
                <a:cs typeface="HG丸ｺﾞｼｯｸM-PRO"/>
              </a:rPr>
              <a:t>での</a:t>
            </a:r>
            <a:r>
              <a:rPr sz="1050" spc="-10" dirty="0">
                <a:solidFill>
                  <a:srgbClr val="FF0000"/>
                </a:solidFill>
                <a:latin typeface="HG丸ｺﾞｼｯｸM-PRO"/>
                <a:cs typeface="HG丸ｺﾞｼｯｸM-PRO"/>
              </a:rPr>
              <a:t>ミ</a:t>
            </a:r>
            <a:r>
              <a:rPr sz="1050" spc="5" dirty="0">
                <a:solidFill>
                  <a:srgbClr val="FF0000"/>
                </a:solidFill>
                <a:latin typeface="HG丸ｺﾞｼｯｸM-PRO"/>
                <a:cs typeface="HG丸ｺﾞｼｯｸM-PRO"/>
              </a:rPr>
              <a:t>ー</a:t>
            </a:r>
            <a:r>
              <a:rPr sz="1050" spc="-10" dirty="0">
                <a:solidFill>
                  <a:srgbClr val="FF0000"/>
                </a:solidFill>
                <a:latin typeface="HG丸ｺﾞｼｯｸM-PRO"/>
                <a:cs typeface="HG丸ｺﾞｼｯｸM-PRO"/>
              </a:rPr>
              <a:t>ティ</a:t>
            </a:r>
            <a:r>
              <a:rPr sz="1050" spc="5" dirty="0">
                <a:solidFill>
                  <a:srgbClr val="FF0000"/>
                </a:solidFill>
                <a:latin typeface="HG丸ｺﾞｼｯｸM-PRO"/>
                <a:cs typeface="HG丸ｺﾞｼｯｸM-PRO"/>
              </a:rPr>
              <a:t>ング</a:t>
            </a:r>
            <a:r>
              <a:rPr sz="1050" spc="-10" dirty="0">
                <a:solidFill>
                  <a:srgbClr val="FF0000"/>
                </a:solidFill>
                <a:latin typeface="HG丸ｺﾞｼｯｸM-PRO"/>
                <a:cs typeface="HG丸ｺﾞｼｯｸM-PRO"/>
              </a:rPr>
              <a:t>で</a:t>
            </a:r>
            <a:r>
              <a:rPr sz="1050" spc="5" dirty="0">
                <a:solidFill>
                  <a:srgbClr val="FF0000"/>
                </a:solidFill>
                <a:latin typeface="HG丸ｺﾞｼｯｸM-PRO"/>
                <a:cs typeface="HG丸ｺﾞｼｯｸM-PRO"/>
              </a:rPr>
              <a:t>は</a:t>
            </a:r>
            <a:r>
              <a:rPr sz="1050" spc="-10" dirty="0">
                <a:solidFill>
                  <a:srgbClr val="FF0000"/>
                </a:solidFill>
                <a:latin typeface="HG丸ｺﾞｼｯｸM-PRO"/>
                <a:cs typeface="HG丸ｺﾞｼｯｸM-PRO"/>
              </a:rPr>
              <a:t>、</a:t>
            </a:r>
            <a:r>
              <a:rPr sz="1050" spc="5" dirty="0">
                <a:solidFill>
                  <a:srgbClr val="FF0000"/>
                </a:solidFill>
                <a:latin typeface="HG丸ｺﾞｼｯｸM-PRO"/>
                <a:cs typeface="HG丸ｺﾞｼｯｸM-PRO"/>
              </a:rPr>
              <a:t>シス</a:t>
            </a:r>
            <a:r>
              <a:rPr sz="1050" spc="-10" dirty="0">
                <a:solidFill>
                  <a:srgbClr val="FF0000"/>
                </a:solidFill>
                <a:latin typeface="HG丸ｺﾞｼｯｸM-PRO"/>
                <a:cs typeface="HG丸ｺﾞｼｯｸM-PRO"/>
              </a:rPr>
              <a:t>テ</a:t>
            </a:r>
            <a:r>
              <a:rPr sz="1050" spc="5" dirty="0">
                <a:solidFill>
                  <a:srgbClr val="FF0000"/>
                </a:solidFill>
                <a:latin typeface="HG丸ｺﾞｼｯｸM-PRO"/>
                <a:cs typeface="HG丸ｺﾞｼｯｸM-PRO"/>
              </a:rPr>
              <a:t>ム</a:t>
            </a:r>
            <a:r>
              <a:rPr sz="1050" spc="-10" dirty="0">
                <a:solidFill>
                  <a:srgbClr val="FF0000"/>
                </a:solidFill>
                <a:latin typeface="HG丸ｺﾞｼｯｸM-PRO"/>
                <a:cs typeface="HG丸ｺﾞｼｯｸM-PRO"/>
              </a:rPr>
              <a:t>上制</a:t>
            </a:r>
            <a:r>
              <a:rPr sz="1050" spc="5" dirty="0">
                <a:solidFill>
                  <a:srgbClr val="FF0000"/>
                </a:solidFill>
                <a:latin typeface="HG丸ｺﾞｼｯｸM-PRO"/>
                <a:cs typeface="HG丸ｺﾞｼｯｸM-PRO"/>
              </a:rPr>
              <a:t>限時</a:t>
            </a:r>
            <a:r>
              <a:rPr sz="1050" spc="-10" dirty="0">
                <a:solidFill>
                  <a:srgbClr val="FF0000"/>
                </a:solidFill>
                <a:latin typeface="HG丸ｺﾞｼｯｸM-PRO"/>
                <a:cs typeface="HG丸ｺﾞｼｯｸM-PRO"/>
              </a:rPr>
              <a:t>間</a:t>
            </a:r>
            <a:r>
              <a:rPr sz="1050" spc="5" dirty="0">
                <a:solidFill>
                  <a:srgbClr val="FF0000"/>
                </a:solidFill>
                <a:latin typeface="HG丸ｺﾞｼｯｸM-PRO"/>
                <a:cs typeface="HG丸ｺﾞｼｯｸM-PRO"/>
              </a:rPr>
              <a:t>が</a:t>
            </a:r>
            <a:r>
              <a:rPr sz="1050" spc="-5" dirty="0">
                <a:solidFill>
                  <a:srgbClr val="FF0000"/>
                </a:solidFill>
                <a:latin typeface="HG丸ｺﾞｼｯｸM-PRO"/>
                <a:cs typeface="HG丸ｺﾞｼｯｸM-PRO"/>
              </a:rPr>
              <a:t>４０</a:t>
            </a:r>
            <a:r>
              <a:rPr sz="1050" spc="5" dirty="0">
                <a:solidFill>
                  <a:srgbClr val="FF0000"/>
                </a:solidFill>
                <a:latin typeface="HG丸ｺﾞｼｯｸM-PRO"/>
                <a:cs typeface="HG丸ｺﾞｼｯｸM-PRO"/>
              </a:rPr>
              <a:t>分</a:t>
            </a:r>
            <a:r>
              <a:rPr sz="1050" spc="-10" dirty="0">
                <a:solidFill>
                  <a:srgbClr val="FF0000"/>
                </a:solidFill>
                <a:latin typeface="HG丸ｺﾞｼｯｸM-PRO"/>
                <a:cs typeface="HG丸ｺﾞｼｯｸM-PRO"/>
              </a:rPr>
              <a:t>と</a:t>
            </a:r>
            <a:r>
              <a:rPr sz="1050" spc="5" dirty="0">
                <a:solidFill>
                  <a:srgbClr val="FF0000"/>
                </a:solidFill>
                <a:latin typeface="HG丸ｺﾞｼｯｸM-PRO"/>
                <a:cs typeface="HG丸ｺﾞｼｯｸM-PRO"/>
              </a:rPr>
              <a:t>な</a:t>
            </a:r>
            <a:r>
              <a:rPr sz="1050" spc="-10" dirty="0">
                <a:solidFill>
                  <a:srgbClr val="FF0000"/>
                </a:solidFill>
                <a:latin typeface="HG丸ｺﾞｼｯｸM-PRO"/>
                <a:cs typeface="HG丸ｺﾞｼｯｸM-PRO"/>
              </a:rPr>
              <a:t>って</a:t>
            </a:r>
            <a:r>
              <a:rPr sz="1050" spc="5" dirty="0">
                <a:solidFill>
                  <a:srgbClr val="FF0000"/>
                </a:solidFill>
                <a:latin typeface="HG丸ｺﾞｼｯｸM-PRO"/>
                <a:cs typeface="HG丸ｺﾞｼｯｸM-PRO"/>
              </a:rPr>
              <a:t>いま</a:t>
            </a:r>
            <a:r>
              <a:rPr sz="1050" spc="-10" dirty="0">
                <a:solidFill>
                  <a:srgbClr val="FF0000"/>
                </a:solidFill>
                <a:latin typeface="HG丸ｺﾞｼｯｸM-PRO"/>
                <a:cs typeface="HG丸ｺﾞｼｯｸM-PRO"/>
              </a:rPr>
              <a:t>す</a:t>
            </a:r>
            <a:r>
              <a:rPr sz="1050" spc="5" dirty="0">
                <a:solidFill>
                  <a:srgbClr val="FF0000"/>
                </a:solidFill>
                <a:latin typeface="HG丸ｺﾞｼｯｸM-PRO"/>
                <a:cs typeface="HG丸ｺﾞｼｯｸM-PRO"/>
              </a:rPr>
              <a:t>の</a:t>
            </a:r>
            <a:r>
              <a:rPr sz="1050" spc="-10" dirty="0">
                <a:solidFill>
                  <a:srgbClr val="FF0000"/>
                </a:solidFill>
                <a:latin typeface="HG丸ｺﾞｼｯｸM-PRO"/>
                <a:cs typeface="HG丸ｺﾞｼｯｸM-PRO"/>
              </a:rPr>
              <a:t>で</a:t>
            </a:r>
            <a:r>
              <a:rPr sz="1050" spc="5" dirty="0">
                <a:solidFill>
                  <a:srgbClr val="FF0000"/>
                </a:solidFill>
                <a:latin typeface="HG丸ｺﾞｼｯｸM-PRO"/>
                <a:cs typeface="HG丸ｺﾞｼｯｸM-PRO"/>
              </a:rPr>
              <a:t>、</a:t>
            </a:r>
            <a:r>
              <a:rPr sz="1050" spc="-5" dirty="0">
                <a:solidFill>
                  <a:srgbClr val="FF0000"/>
                </a:solidFill>
                <a:latin typeface="HG丸ｺﾞｼｯｸM-PRO"/>
                <a:cs typeface="HG丸ｺﾞｼｯｸM-PRO"/>
              </a:rPr>
              <a:t>４０  </a:t>
            </a:r>
            <a:r>
              <a:rPr sz="1050" spc="5" dirty="0">
                <a:solidFill>
                  <a:srgbClr val="FF0000"/>
                </a:solidFill>
                <a:latin typeface="HG丸ｺﾞｼｯｸM-PRO"/>
                <a:cs typeface="HG丸ｺﾞｼｯｸM-PRO"/>
              </a:rPr>
              <a:t>分を</a:t>
            </a:r>
            <a:r>
              <a:rPr sz="1050" spc="-10" dirty="0">
                <a:solidFill>
                  <a:srgbClr val="FF0000"/>
                </a:solidFill>
                <a:latin typeface="HG丸ｺﾞｼｯｸM-PRO"/>
                <a:cs typeface="HG丸ｺﾞｼｯｸM-PRO"/>
              </a:rPr>
              <a:t>超</a:t>
            </a:r>
            <a:r>
              <a:rPr sz="1050" spc="5" dirty="0">
                <a:solidFill>
                  <a:srgbClr val="FF0000"/>
                </a:solidFill>
                <a:latin typeface="HG丸ｺﾞｼｯｸM-PRO"/>
                <a:cs typeface="HG丸ｺﾞｼｯｸM-PRO"/>
              </a:rPr>
              <a:t>え</a:t>
            </a:r>
            <a:r>
              <a:rPr sz="1050" spc="-10" dirty="0">
                <a:solidFill>
                  <a:srgbClr val="FF0000"/>
                </a:solidFill>
                <a:latin typeface="HG丸ｺﾞｼｯｸM-PRO"/>
                <a:cs typeface="HG丸ｺﾞｼｯｸM-PRO"/>
              </a:rPr>
              <a:t>る</a:t>
            </a:r>
            <a:r>
              <a:rPr sz="1050" spc="5" dirty="0">
                <a:solidFill>
                  <a:srgbClr val="FF0000"/>
                </a:solidFill>
                <a:latin typeface="HG丸ｺﾞｼｯｸM-PRO"/>
                <a:cs typeface="HG丸ｺﾞｼｯｸM-PRO"/>
              </a:rPr>
              <a:t>場</a:t>
            </a:r>
            <a:r>
              <a:rPr sz="1050" spc="-10" dirty="0">
                <a:solidFill>
                  <a:srgbClr val="FF0000"/>
                </a:solidFill>
                <a:latin typeface="HG丸ｺﾞｼｯｸM-PRO"/>
                <a:cs typeface="HG丸ｺﾞｼｯｸM-PRO"/>
              </a:rPr>
              <a:t>合</a:t>
            </a:r>
            <a:r>
              <a:rPr sz="1050" spc="5" dirty="0">
                <a:solidFill>
                  <a:srgbClr val="FF0000"/>
                </a:solidFill>
                <a:latin typeface="HG丸ｺﾞｼｯｸM-PRO"/>
                <a:cs typeface="HG丸ｺﾞｼｯｸM-PRO"/>
              </a:rPr>
              <a:t>は</a:t>
            </a:r>
            <a:r>
              <a:rPr sz="1050" spc="-10" dirty="0">
                <a:solidFill>
                  <a:srgbClr val="FF0000"/>
                </a:solidFill>
                <a:latin typeface="HG丸ｺﾞｼｯｸM-PRO"/>
                <a:cs typeface="HG丸ｺﾞｼｯｸM-PRO"/>
              </a:rPr>
              <a:t>改</a:t>
            </a:r>
            <a:r>
              <a:rPr sz="1050" spc="5" dirty="0">
                <a:solidFill>
                  <a:srgbClr val="FF0000"/>
                </a:solidFill>
                <a:latin typeface="HG丸ｺﾞｼｯｸM-PRO"/>
                <a:cs typeface="HG丸ｺﾞｼｯｸM-PRO"/>
              </a:rPr>
              <a:t>め</a:t>
            </a:r>
            <a:r>
              <a:rPr sz="1050" spc="-10" dirty="0">
                <a:solidFill>
                  <a:srgbClr val="FF0000"/>
                </a:solidFill>
                <a:latin typeface="HG丸ｺﾞｼｯｸM-PRO"/>
                <a:cs typeface="HG丸ｺﾞｼｯｸM-PRO"/>
              </a:rPr>
              <a:t>て</a:t>
            </a:r>
            <a:r>
              <a:rPr sz="1050" spc="5" dirty="0">
                <a:solidFill>
                  <a:srgbClr val="FF0000"/>
                </a:solidFill>
                <a:latin typeface="HG丸ｺﾞｼｯｸM-PRO"/>
                <a:cs typeface="HG丸ｺﾞｼｯｸM-PRO"/>
              </a:rPr>
              <a:t>メー</a:t>
            </a:r>
            <a:r>
              <a:rPr sz="1050" spc="-10" dirty="0">
                <a:solidFill>
                  <a:srgbClr val="FF0000"/>
                </a:solidFill>
                <a:latin typeface="HG丸ｺﾞｼｯｸM-PRO"/>
                <a:cs typeface="HG丸ｺﾞｼｯｸM-PRO"/>
              </a:rPr>
              <a:t>ル</a:t>
            </a:r>
            <a:r>
              <a:rPr sz="1050" spc="5" dirty="0">
                <a:solidFill>
                  <a:srgbClr val="FF0000"/>
                </a:solidFill>
                <a:latin typeface="HG丸ｺﾞｼｯｸM-PRO"/>
                <a:cs typeface="HG丸ｺﾞｼｯｸM-PRO"/>
              </a:rPr>
              <a:t>を</a:t>
            </a:r>
            <a:r>
              <a:rPr sz="1050" spc="-10" dirty="0">
                <a:solidFill>
                  <a:srgbClr val="FF0000"/>
                </a:solidFill>
                <a:latin typeface="HG丸ｺﾞｼｯｸM-PRO"/>
                <a:cs typeface="HG丸ｺﾞｼｯｸM-PRO"/>
              </a:rPr>
              <a:t>お</a:t>
            </a:r>
            <a:r>
              <a:rPr sz="1050" spc="5" dirty="0">
                <a:solidFill>
                  <a:srgbClr val="FF0000"/>
                </a:solidFill>
                <a:latin typeface="HG丸ｺﾞｼｯｸM-PRO"/>
                <a:cs typeface="HG丸ｺﾞｼｯｸM-PRO"/>
              </a:rPr>
              <a:t>送</a:t>
            </a:r>
            <a:r>
              <a:rPr sz="1050" spc="-10" dirty="0">
                <a:solidFill>
                  <a:srgbClr val="FF0000"/>
                </a:solidFill>
                <a:latin typeface="HG丸ｺﾞｼｯｸM-PRO"/>
                <a:cs typeface="HG丸ｺﾞｼｯｸM-PRO"/>
              </a:rPr>
              <a:t>り</a:t>
            </a:r>
            <a:r>
              <a:rPr sz="1050" spc="5" dirty="0">
                <a:solidFill>
                  <a:srgbClr val="FF0000"/>
                </a:solidFill>
                <a:latin typeface="HG丸ｺﾞｼｯｸM-PRO"/>
                <a:cs typeface="HG丸ｺﾞｼｯｸM-PRO"/>
              </a:rPr>
              <a:t>し</a:t>
            </a:r>
            <a:r>
              <a:rPr sz="1050" spc="-10" dirty="0">
                <a:solidFill>
                  <a:srgbClr val="FF0000"/>
                </a:solidFill>
                <a:latin typeface="HG丸ｺﾞｼｯｸM-PRO"/>
                <a:cs typeface="HG丸ｺﾞｼｯｸM-PRO"/>
              </a:rPr>
              <a:t>ま</a:t>
            </a:r>
            <a:r>
              <a:rPr sz="1050" spc="5" dirty="0">
                <a:solidFill>
                  <a:srgbClr val="FF0000"/>
                </a:solidFill>
                <a:latin typeface="HG丸ｺﾞｼｯｸM-PRO"/>
                <a:cs typeface="HG丸ｺﾞｼｯｸM-PRO"/>
              </a:rPr>
              <a:t>す</a:t>
            </a:r>
            <a:r>
              <a:rPr sz="1050" spc="-10" dirty="0">
                <a:solidFill>
                  <a:srgbClr val="FF0000"/>
                </a:solidFill>
                <a:latin typeface="HG丸ｺﾞｼｯｸM-PRO"/>
                <a:cs typeface="HG丸ｺﾞｼｯｸM-PRO"/>
              </a:rPr>
              <a:t>の</a:t>
            </a:r>
            <a:r>
              <a:rPr sz="1050" spc="5" dirty="0">
                <a:solidFill>
                  <a:srgbClr val="FF0000"/>
                </a:solidFill>
                <a:latin typeface="HG丸ｺﾞｼｯｸM-PRO"/>
                <a:cs typeface="HG丸ｺﾞｼｯｸM-PRO"/>
              </a:rPr>
              <a:t>で</a:t>
            </a:r>
            <a:r>
              <a:rPr sz="1050" spc="-500" dirty="0">
                <a:solidFill>
                  <a:srgbClr val="FF0000"/>
                </a:solidFill>
                <a:latin typeface="HG丸ｺﾞｼｯｸM-PRO"/>
                <a:cs typeface="HG丸ｺﾞｼｯｸM-PRO"/>
              </a:rPr>
              <a:t>、</a:t>
            </a:r>
            <a:r>
              <a:rPr sz="1050" spc="5" dirty="0">
                <a:solidFill>
                  <a:srgbClr val="FF0000"/>
                </a:solidFill>
                <a:latin typeface="HG丸ｺﾞｼｯｸM-PRO"/>
                <a:cs typeface="HG丸ｺﾞｼｯｸM-PRO"/>
              </a:rPr>
              <a:t>再</a:t>
            </a:r>
            <a:r>
              <a:rPr sz="1050" spc="-10" dirty="0">
                <a:solidFill>
                  <a:srgbClr val="FF0000"/>
                </a:solidFill>
                <a:latin typeface="HG丸ｺﾞｼｯｸM-PRO"/>
                <a:cs typeface="HG丸ｺﾞｼｯｸM-PRO"/>
              </a:rPr>
              <a:t>度</a:t>
            </a:r>
            <a:r>
              <a:rPr sz="1050" spc="5" dirty="0">
                <a:solidFill>
                  <a:srgbClr val="FF0000"/>
                </a:solidFill>
                <a:latin typeface="HG丸ｺﾞｼｯｸM-PRO"/>
                <a:cs typeface="HG丸ｺﾞｼｯｸM-PRO"/>
              </a:rPr>
              <a:t>上</a:t>
            </a:r>
            <a:r>
              <a:rPr sz="1050" spc="-10" dirty="0">
                <a:solidFill>
                  <a:srgbClr val="FF0000"/>
                </a:solidFill>
                <a:latin typeface="HG丸ｺﾞｼｯｸM-PRO"/>
                <a:cs typeface="HG丸ｺﾞｼｯｸM-PRO"/>
              </a:rPr>
              <a:t>記</a:t>
            </a:r>
            <a:r>
              <a:rPr sz="1050" spc="5" dirty="0">
                <a:solidFill>
                  <a:srgbClr val="FF0000"/>
                </a:solidFill>
                <a:latin typeface="HG丸ｺﾞｼｯｸM-PRO"/>
                <a:cs typeface="HG丸ｺﾞｼｯｸM-PRO"/>
              </a:rPr>
              <a:t>手</a:t>
            </a:r>
            <a:r>
              <a:rPr sz="1050" spc="-10" dirty="0">
                <a:solidFill>
                  <a:srgbClr val="FF0000"/>
                </a:solidFill>
                <a:latin typeface="HG丸ｺﾞｼｯｸM-PRO"/>
                <a:cs typeface="HG丸ｺﾞｼｯｸM-PRO"/>
              </a:rPr>
              <a:t>順</a:t>
            </a:r>
            <a:r>
              <a:rPr sz="1050" spc="5" dirty="0">
                <a:solidFill>
                  <a:srgbClr val="FF0000"/>
                </a:solidFill>
                <a:latin typeface="HG丸ｺﾞｼｯｸM-PRO"/>
                <a:cs typeface="HG丸ｺﾞｼｯｸM-PRO"/>
              </a:rPr>
              <a:t>で</a:t>
            </a:r>
            <a:r>
              <a:rPr sz="1050" spc="-10" dirty="0">
                <a:solidFill>
                  <a:srgbClr val="FF0000"/>
                </a:solidFill>
                <a:latin typeface="HG丸ｺﾞｼｯｸM-PRO"/>
                <a:cs typeface="HG丸ｺﾞｼｯｸM-PRO"/>
              </a:rPr>
              <a:t>参</a:t>
            </a:r>
            <a:r>
              <a:rPr sz="1050" spc="5" dirty="0">
                <a:solidFill>
                  <a:srgbClr val="FF0000"/>
                </a:solidFill>
                <a:latin typeface="HG丸ｺﾞｼｯｸM-PRO"/>
                <a:cs typeface="HG丸ｺﾞｼｯｸM-PRO"/>
              </a:rPr>
              <a:t>加</a:t>
            </a:r>
            <a:r>
              <a:rPr sz="1050" spc="-10" dirty="0">
                <a:solidFill>
                  <a:srgbClr val="FF0000"/>
                </a:solidFill>
                <a:latin typeface="HG丸ｺﾞｼｯｸM-PRO"/>
                <a:cs typeface="HG丸ｺﾞｼｯｸM-PRO"/>
              </a:rPr>
              <a:t>し</a:t>
            </a:r>
            <a:r>
              <a:rPr sz="1050" spc="5" dirty="0">
                <a:solidFill>
                  <a:srgbClr val="FF0000"/>
                </a:solidFill>
                <a:latin typeface="HG丸ｺﾞｼｯｸM-PRO"/>
                <a:cs typeface="HG丸ｺﾞｼｯｸM-PRO"/>
              </a:rPr>
              <a:t>てく</a:t>
            </a:r>
            <a:r>
              <a:rPr sz="1050" spc="-10" dirty="0">
                <a:solidFill>
                  <a:srgbClr val="FF0000"/>
                </a:solidFill>
                <a:latin typeface="HG丸ｺﾞｼｯｸM-PRO"/>
                <a:cs typeface="HG丸ｺﾞｼｯｸM-PRO"/>
              </a:rPr>
              <a:t>だ</a:t>
            </a:r>
            <a:r>
              <a:rPr sz="1050" spc="5" dirty="0">
                <a:solidFill>
                  <a:srgbClr val="FF0000"/>
                </a:solidFill>
                <a:latin typeface="HG丸ｺﾞｼｯｸM-PRO"/>
                <a:cs typeface="HG丸ｺﾞｼｯｸM-PRO"/>
              </a:rPr>
              <a:t>さ</a:t>
            </a:r>
            <a:r>
              <a:rPr sz="1050" spc="-10" dirty="0">
                <a:solidFill>
                  <a:srgbClr val="FF0000"/>
                </a:solidFill>
                <a:latin typeface="HG丸ｺﾞｼｯｸM-PRO"/>
                <a:cs typeface="HG丸ｺﾞｼｯｸM-PRO"/>
              </a:rPr>
              <a:t>い</a:t>
            </a:r>
            <a:r>
              <a:rPr sz="1050" spc="5" dirty="0">
                <a:solidFill>
                  <a:srgbClr val="FF0000"/>
                </a:solidFill>
                <a:latin typeface="HG丸ｺﾞｼｯｸM-PRO"/>
                <a:cs typeface="HG丸ｺﾞｼｯｸM-PRO"/>
              </a:rPr>
              <a:t>。</a:t>
            </a:r>
            <a:endParaRPr sz="1050">
              <a:latin typeface="HG丸ｺﾞｼｯｸM-PRO"/>
              <a:cs typeface="HG丸ｺﾞｼｯｸM-PRO"/>
            </a:endParaRPr>
          </a:p>
          <a:p>
            <a:pPr>
              <a:lnSpc>
                <a:spcPct val="100000"/>
              </a:lnSpc>
            </a:pPr>
            <a:endParaRPr sz="1000">
              <a:latin typeface="HG丸ｺﾞｼｯｸM-PRO"/>
              <a:cs typeface="HG丸ｺﾞｼｯｸM-PRO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800">
              <a:latin typeface="HG丸ｺﾞｼｯｸM-PRO"/>
              <a:cs typeface="HG丸ｺﾞｼｯｸM-PRO"/>
            </a:endParaRPr>
          </a:p>
          <a:p>
            <a:pPr marL="12700">
              <a:lnSpc>
                <a:spcPct val="100000"/>
              </a:lnSpc>
            </a:pPr>
            <a:r>
              <a:rPr sz="1050" spc="5" dirty="0">
                <a:latin typeface="HG丸ｺﾞｼｯｸM-PRO"/>
                <a:cs typeface="HG丸ｺﾞｼｯｸM-PRO"/>
              </a:rPr>
              <a:t>※</a:t>
            </a:r>
            <a:r>
              <a:rPr sz="1050" spc="-10" dirty="0">
                <a:latin typeface="HG丸ｺﾞｼｯｸM-PRO"/>
                <a:cs typeface="HG丸ｺﾞｼｯｸM-PRO"/>
              </a:rPr>
              <a:t>参</a:t>
            </a:r>
            <a:r>
              <a:rPr sz="1050" spc="5" dirty="0">
                <a:latin typeface="HG丸ｺﾞｼｯｸM-PRO"/>
                <a:cs typeface="HG丸ｺﾞｼｯｸM-PRO"/>
              </a:rPr>
              <a:t>加</a:t>
            </a:r>
            <a:r>
              <a:rPr sz="1050" spc="-10" dirty="0">
                <a:latin typeface="HG丸ｺﾞｼｯｸM-PRO"/>
                <a:cs typeface="HG丸ｺﾞｼｯｸM-PRO"/>
              </a:rPr>
              <a:t>者</a:t>
            </a:r>
            <a:r>
              <a:rPr sz="1050" spc="5" dirty="0">
                <a:latin typeface="HG丸ｺﾞｼｯｸM-PRO"/>
                <a:cs typeface="HG丸ｺﾞｼｯｸM-PRO"/>
              </a:rPr>
              <a:t>が</a:t>
            </a:r>
            <a:r>
              <a:rPr sz="1050" spc="-10" dirty="0">
                <a:latin typeface="HG丸ｺﾞｼｯｸM-PRO"/>
                <a:cs typeface="HG丸ｺﾞｼｯｸM-PRO"/>
              </a:rPr>
              <a:t>複</a:t>
            </a:r>
            <a:r>
              <a:rPr sz="1050" spc="5" dirty="0">
                <a:latin typeface="HG丸ｺﾞｼｯｸM-PRO"/>
                <a:cs typeface="HG丸ｺﾞｼｯｸM-PRO"/>
              </a:rPr>
              <a:t>数</a:t>
            </a:r>
            <a:r>
              <a:rPr sz="1050" spc="-10" dirty="0">
                <a:latin typeface="HG丸ｺﾞｼｯｸM-PRO"/>
                <a:cs typeface="HG丸ｺﾞｼｯｸM-PRO"/>
              </a:rPr>
              <a:t>名</a:t>
            </a:r>
            <a:r>
              <a:rPr sz="1050" spc="5" dirty="0">
                <a:latin typeface="HG丸ｺﾞｼｯｸM-PRO"/>
                <a:cs typeface="HG丸ｺﾞｼｯｸM-PRO"/>
              </a:rPr>
              <a:t>の</a:t>
            </a:r>
            <a:r>
              <a:rPr sz="1050" spc="-10" dirty="0">
                <a:latin typeface="HG丸ｺﾞｼｯｸM-PRO"/>
                <a:cs typeface="HG丸ｺﾞｼｯｸM-PRO"/>
              </a:rPr>
              <a:t>時</a:t>
            </a:r>
            <a:r>
              <a:rPr sz="1050" spc="5" dirty="0">
                <a:latin typeface="HG丸ｺﾞｼｯｸM-PRO"/>
                <a:cs typeface="HG丸ｺﾞｼｯｸM-PRO"/>
              </a:rPr>
              <a:t>は、</a:t>
            </a:r>
            <a:r>
              <a:rPr sz="1050" spc="-10" dirty="0">
                <a:latin typeface="HG丸ｺﾞｼｯｸM-PRO"/>
                <a:cs typeface="HG丸ｺﾞｼｯｸM-PRO"/>
              </a:rPr>
              <a:t>メ</a:t>
            </a:r>
            <a:r>
              <a:rPr sz="1050" spc="5" dirty="0">
                <a:latin typeface="HG丸ｺﾞｼｯｸM-PRO"/>
                <a:cs typeface="HG丸ｺﾞｼｯｸM-PRO"/>
              </a:rPr>
              <a:t>イ</a:t>
            </a:r>
            <a:r>
              <a:rPr sz="1050" spc="-10" dirty="0">
                <a:latin typeface="HG丸ｺﾞｼｯｸM-PRO"/>
                <a:cs typeface="HG丸ｺﾞｼｯｸM-PRO"/>
              </a:rPr>
              <a:t>ン</a:t>
            </a:r>
            <a:r>
              <a:rPr sz="1050" spc="5" dirty="0">
                <a:latin typeface="HG丸ｺﾞｼｯｸM-PRO"/>
                <a:cs typeface="HG丸ｺﾞｼｯｸM-PRO"/>
              </a:rPr>
              <a:t>の</a:t>
            </a:r>
            <a:r>
              <a:rPr sz="1050" spc="-10" dirty="0">
                <a:latin typeface="HG丸ｺﾞｼｯｸM-PRO"/>
                <a:cs typeface="HG丸ｺﾞｼｯｸM-PRO"/>
              </a:rPr>
              <a:t>画</a:t>
            </a:r>
            <a:r>
              <a:rPr sz="1050" spc="5" dirty="0">
                <a:latin typeface="HG丸ｺﾞｼｯｸM-PRO"/>
                <a:cs typeface="HG丸ｺﾞｼｯｸM-PRO"/>
              </a:rPr>
              <a:t>面</a:t>
            </a:r>
            <a:r>
              <a:rPr sz="1050" spc="-10" dirty="0">
                <a:latin typeface="HG丸ｺﾞｼｯｸM-PRO"/>
                <a:cs typeface="HG丸ｺﾞｼｯｸM-PRO"/>
              </a:rPr>
              <a:t>は</a:t>
            </a:r>
            <a:r>
              <a:rPr sz="1050" spc="5" dirty="0">
                <a:latin typeface="HG丸ｺﾞｼｯｸM-PRO"/>
                <a:cs typeface="HG丸ｺﾞｼｯｸM-PRO"/>
              </a:rPr>
              <a:t>発</a:t>
            </a:r>
            <a:r>
              <a:rPr sz="1050" spc="-10" dirty="0">
                <a:latin typeface="HG丸ｺﾞｼｯｸM-PRO"/>
                <a:cs typeface="HG丸ｺﾞｼｯｸM-PRO"/>
              </a:rPr>
              <a:t>言</a:t>
            </a:r>
            <a:r>
              <a:rPr sz="1050" spc="5" dirty="0">
                <a:latin typeface="HG丸ｺﾞｼｯｸM-PRO"/>
                <a:cs typeface="HG丸ｺﾞｼｯｸM-PRO"/>
              </a:rPr>
              <a:t>者の</a:t>
            </a:r>
            <a:r>
              <a:rPr sz="1050" spc="-10" dirty="0">
                <a:latin typeface="HG丸ｺﾞｼｯｸM-PRO"/>
                <a:cs typeface="HG丸ｺﾞｼｯｸM-PRO"/>
              </a:rPr>
              <a:t>カ</a:t>
            </a:r>
            <a:r>
              <a:rPr sz="1050" spc="5" dirty="0">
                <a:latin typeface="HG丸ｺﾞｼｯｸM-PRO"/>
                <a:cs typeface="HG丸ｺﾞｼｯｸM-PRO"/>
              </a:rPr>
              <a:t>メ</a:t>
            </a:r>
            <a:r>
              <a:rPr sz="1050" spc="-10" dirty="0">
                <a:latin typeface="HG丸ｺﾞｼｯｸM-PRO"/>
                <a:cs typeface="HG丸ｺﾞｼｯｸM-PRO"/>
              </a:rPr>
              <a:t>ラ</a:t>
            </a:r>
            <a:r>
              <a:rPr sz="1050" spc="5" dirty="0">
                <a:latin typeface="HG丸ｺﾞｼｯｸM-PRO"/>
                <a:cs typeface="HG丸ｺﾞｼｯｸM-PRO"/>
              </a:rPr>
              <a:t>に</a:t>
            </a:r>
            <a:r>
              <a:rPr sz="1050" spc="-10" dirty="0">
                <a:latin typeface="HG丸ｺﾞｼｯｸM-PRO"/>
                <a:cs typeface="HG丸ｺﾞｼｯｸM-PRO"/>
              </a:rPr>
              <a:t>自</a:t>
            </a:r>
            <a:r>
              <a:rPr sz="1050" spc="5" dirty="0">
                <a:latin typeface="HG丸ｺﾞｼｯｸM-PRO"/>
                <a:cs typeface="HG丸ｺﾞｼｯｸM-PRO"/>
              </a:rPr>
              <a:t>動</a:t>
            </a:r>
            <a:r>
              <a:rPr sz="1050" spc="-10" dirty="0">
                <a:latin typeface="HG丸ｺﾞｼｯｸM-PRO"/>
                <a:cs typeface="HG丸ｺﾞｼｯｸM-PRO"/>
              </a:rPr>
              <a:t>的</a:t>
            </a:r>
            <a:r>
              <a:rPr sz="1050" spc="5" dirty="0">
                <a:latin typeface="HG丸ｺﾞｼｯｸM-PRO"/>
                <a:cs typeface="HG丸ｺﾞｼｯｸM-PRO"/>
              </a:rPr>
              <a:t>に</a:t>
            </a:r>
            <a:r>
              <a:rPr sz="1050" spc="-10" dirty="0">
                <a:latin typeface="HG丸ｺﾞｼｯｸM-PRO"/>
                <a:cs typeface="HG丸ｺﾞｼｯｸM-PRO"/>
              </a:rPr>
              <a:t>切</a:t>
            </a:r>
            <a:r>
              <a:rPr sz="1050" spc="5" dirty="0">
                <a:latin typeface="HG丸ｺﾞｼｯｸM-PRO"/>
                <a:cs typeface="HG丸ｺﾞｼｯｸM-PRO"/>
              </a:rPr>
              <a:t>り替</a:t>
            </a:r>
            <a:r>
              <a:rPr sz="1050" spc="-10" dirty="0">
                <a:latin typeface="HG丸ｺﾞｼｯｸM-PRO"/>
                <a:cs typeface="HG丸ｺﾞｼｯｸM-PRO"/>
              </a:rPr>
              <a:t>わ</a:t>
            </a:r>
            <a:r>
              <a:rPr sz="1050" spc="5" dirty="0">
                <a:latin typeface="HG丸ｺﾞｼｯｸM-PRO"/>
                <a:cs typeface="HG丸ｺﾞｼｯｸM-PRO"/>
              </a:rPr>
              <a:t>り</a:t>
            </a:r>
            <a:r>
              <a:rPr sz="1050" spc="-10" dirty="0">
                <a:latin typeface="HG丸ｺﾞｼｯｸM-PRO"/>
                <a:cs typeface="HG丸ｺﾞｼｯｸM-PRO"/>
              </a:rPr>
              <a:t>ま</a:t>
            </a:r>
            <a:r>
              <a:rPr sz="1050" spc="5" dirty="0">
                <a:latin typeface="HG丸ｺﾞｼｯｸM-PRO"/>
                <a:cs typeface="HG丸ｺﾞｼｯｸM-PRO"/>
              </a:rPr>
              <a:t>す。</a:t>
            </a:r>
            <a:endParaRPr sz="1050">
              <a:latin typeface="HG丸ｺﾞｼｯｸM-PRO"/>
              <a:cs typeface="HG丸ｺﾞｼｯｸM-PRO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997585" y="1363980"/>
            <a:ext cx="1915795" cy="2418715"/>
            <a:chOff x="997585" y="1363980"/>
            <a:chExt cx="1915795" cy="2418715"/>
          </a:xfrm>
        </p:grpSpPr>
        <p:sp>
          <p:nvSpPr>
            <p:cNvPr id="5" name="object 5"/>
            <p:cNvSpPr/>
            <p:nvPr/>
          </p:nvSpPr>
          <p:spPr>
            <a:xfrm>
              <a:off x="1007110" y="1548600"/>
              <a:ext cx="1864740" cy="199530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02347" y="1477391"/>
              <a:ext cx="1874520" cy="2299970"/>
            </a:xfrm>
            <a:custGeom>
              <a:avLst/>
              <a:gdLst/>
              <a:ahLst/>
              <a:cxnLst/>
              <a:rect l="l" t="t" r="r" b="b"/>
              <a:pathLst>
                <a:path w="1874520" h="2299970">
                  <a:moveTo>
                    <a:pt x="0" y="2299969"/>
                  </a:moveTo>
                  <a:lnTo>
                    <a:pt x="1874265" y="2299969"/>
                  </a:lnTo>
                  <a:lnTo>
                    <a:pt x="1874265" y="0"/>
                  </a:lnTo>
                  <a:lnTo>
                    <a:pt x="0" y="0"/>
                  </a:lnTo>
                  <a:lnTo>
                    <a:pt x="0" y="229996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670810" y="1713230"/>
              <a:ext cx="227965" cy="227965"/>
            </a:xfrm>
            <a:custGeom>
              <a:avLst/>
              <a:gdLst/>
              <a:ahLst/>
              <a:cxnLst/>
              <a:rect l="l" t="t" r="r" b="b"/>
              <a:pathLst>
                <a:path w="227964" h="227964">
                  <a:moveTo>
                    <a:pt x="0" y="114046"/>
                  </a:moveTo>
                  <a:lnTo>
                    <a:pt x="8961" y="69651"/>
                  </a:lnTo>
                  <a:lnTo>
                    <a:pt x="33400" y="33400"/>
                  </a:lnTo>
                  <a:lnTo>
                    <a:pt x="69651" y="8961"/>
                  </a:lnTo>
                  <a:lnTo>
                    <a:pt x="114045" y="0"/>
                  </a:lnTo>
                  <a:lnTo>
                    <a:pt x="158367" y="8961"/>
                  </a:lnTo>
                  <a:lnTo>
                    <a:pt x="194579" y="33400"/>
                  </a:lnTo>
                  <a:lnTo>
                    <a:pt x="219005" y="69651"/>
                  </a:lnTo>
                  <a:lnTo>
                    <a:pt x="227964" y="114046"/>
                  </a:lnTo>
                  <a:lnTo>
                    <a:pt x="219005" y="158367"/>
                  </a:lnTo>
                  <a:lnTo>
                    <a:pt x="194579" y="194579"/>
                  </a:lnTo>
                  <a:lnTo>
                    <a:pt x="158367" y="219005"/>
                  </a:lnTo>
                  <a:lnTo>
                    <a:pt x="114045" y="227965"/>
                  </a:lnTo>
                  <a:lnTo>
                    <a:pt x="69651" y="219005"/>
                  </a:lnTo>
                  <a:lnTo>
                    <a:pt x="33400" y="194579"/>
                  </a:lnTo>
                  <a:lnTo>
                    <a:pt x="8961" y="158367"/>
                  </a:lnTo>
                  <a:lnTo>
                    <a:pt x="0" y="114046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675765" y="1373505"/>
              <a:ext cx="998219" cy="452755"/>
            </a:xfrm>
            <a:custGeom>
              <a:avLst/>
              <a:gdLst/>
              <a:ahLst/>
              <a:cxnLst/>
              <a:rect l="l" t="t" r="r" b="b"/>
              <a:pathLst>
                <a:path w="998219" h="452755">
                  <a:moveTo>
                    <a:pt x="0" y="0"/>
                  </a:moveTo>
                  <a:lnTo>
                    <a:pt x="998220" y="45275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3462718" y="1469961"/>
            <a:ext cx="1551940" cy="3186430"/>
            <a:chOff x="3462718" y="1469961"/>
            <a:chExt cx="1551940" cy="3186430"/>
          </a:xfrm>
        </p:grpSpPr>
        <p:sp>
          <p:nvSpPr>
            <p:cNvPr id="10" name="object 10"/>
            <p:cNvSpPr/>
            <p:nvPr/>
          </p:nvSpPr>
          <p:spPr>
            <a:xfrm>
              <a:off x="3472179" y="1479550"/>
              <a:ext cx="1532889" cy="316725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467480" y="1474724"/>
              <a:ext cx="1542415" cy="3176905"/>
            </a:xfrm>
            <a:custGeom>
              <a:avLst/>
              <a:gdLst/>
              <a:ahLst/>
              <a:cxnLst/>
              <a:rect l="l" t="t" r="r" b="b"/>
              <a:pathLst>
                <a:path w="1542414" h="3176904">
                  <a:moveTo>
                    <a:pt x="0" y="3176778"/>
                  </a:moveTo>
                  <a:lnTo>
                    <a:pt x="1542414" y="3176778"/>
                  </a:lnTo>
                  <a:lnTo>
                    <a:pt x="1542414" y="0"/>
                  </a:lnTo>
                  <a:lnTo>
                    <a:pt x="0" y="0"/>
                  </a:lnTo>
                  <a:lnTo>
                    <a:pt x="0" y="3176778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738879" y="3311525"/>
              <a:ext cx="975360" cy="160655"/>
            </a:xfrm>
            <a:custGeom>
              <a:avLst/>
              <a:gdLst/>
              <a:ahLst/>
              <a:cxnLst/>
              <a:rect l="l" t="t" r="r" b="b"/>
              <a:pathLst>
                <a:path w="975360" h="160654">
                  <a:moveTo>
                    <a:pt x="0" y="160654"/>
                  </a:moveTo>
                  <a:lnTo>
                    <a:pt x="975360" y="160654"/>
                  </a:lnTo>
                  <a:lnTo>
                    <a:pt x="975360" y="0"/>
                  </a:lnTo>
                  <a:lnTo>
                    <a:pt x="0" y="0"/>
                  </a:lnTo>
                  <a:lnTo>
                    <a:pt x="0" y="160654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8319" y="642365"/>
            <a:ext cx="5050155" cy="115951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sz="1200" dirty="0">
                <a:latin typeface="ＭＳ ゴシック"/>
                <a:cs typeface="ＭＳ ゴシック"/>
              </a:rPr>
              <a:t>（２）ミーティング</a:t>
            </a:r>
            <a:r>
              <a:rPr sz="1200" spc="-310" dirty="0">
                <a:latin typeface="ＭＳ ゴシック"/>
                <a:cs typeface="ＭＳ ゴシック"/>
              </a:rPr>
              <a:t> </a:t>
            </a:r>
            <a:r>
              <a:rPr sz="1200" dirty="0">
                <a:latin typeface="ＭＳ ゴシック"/>
                <a:cs typeface="ＭＳ ゴシック"/>
              </a:rPr>
              <a:t>ID</a:t>
            </a:r>
            <a:r>
              <a:rPr sz="1200" spc="-300" dirty="0">
                <a:latin typeface="ＭＳ ゴシック"/>
                <a:cs typeface="ＭＳ ゴシック"/>
              </a:rPr>
              <a:t> </a:t>
            </a:r>
            <a:r>
              <a:rPr sz="1200" dirty="0">
                <a:latin typeface="ＭＳ ゴシック"/>
                <a:cs typeface="ＭＳ ゴシック"/>
              </a:rPr>
              <a:t>とパスワードを入力して参加</a:t>
            </a:r>
          </a:p>
          <a:p>
            <a:pPr marL="299085">
              <a:lnSpc>
                <a:spcPct val="100000"/>
              </a:lnSpc>
              <a:spcBef>
                <a:spcPts val="365"/>
              </a:spcBef>
            </a:pPr>
            <a:r>
              <a:rPr sz="1200" dirty="0">
                <a:latin typeface="ＭＳ ゴシック"/>
                <a:cs typeface="ＭＳ ゴシック"/>
              </a:rPr>
              <a:t>（メールを受け取る端末とミーティングに参加する端末が違う場合）</a:t>
            </a: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750" b="1" dirty="0">
              <a:latin typeface="ＭＳ ゴシック"/>
              <a:cs typeface="ＭＳ ゴシック"/>
            </a:endParaRPr>
          </a:p>
          <a:p>
            <a:pPr marL="279400">
              <a:lnSpc>
                <a:spcPct val="100000"/>
              </a:lnSpc>
            </a:pPr>
            <a:r>
              <a:rPr sz="1050" b="1" dirty="0">
                <a:latin typeface="HG丸ｺﾞｼｯｸM-PRO"/>
                <a:cs typeface="HG丸ｺﾞｼｯｸM-PRO"/>
              </a:rPr>
              <a:t>①</a:t>
            </a:r>
            <a:r>
              <a:rPr sz="1050" dirty="0">
                <a:latin typeface="+mn-ea"/>
                <a:cs typeface="HG丸ｺﾞｼｯｸM-PRO"/>
              </a:rPr>
              <a:t>PC</a:t>
            </a:r>
            <a:r>
              <a:rPr sz="1050" spc="-114" dirty="0">
                <a:latin typeface="+mn-ea"/>
                <a:cs typeface="HG丸ｺﾞｼｯｸM-PRO"/>
              </a:rPr>
              <a:t> </a:t>
            </a:r>
            <a:r>
              <a:rPr sz="1050" spc="5" dirty="0">
                <a:latin typeface="+mn-ea"/>
                <a:cs typeface="HG丸ｺﾞｼｯｸM-PRO"/>
              </a:rPr>
              <a:t>や</a:t>
            </a:r>
            <a:r>
              <a:rPr sz="1050" spc="-10" dirty="0">
                <a:latin typeface="+mn-ea"/>
                <a:cs typeface="HG丸ｺﾞｼｯｸM-PRO"/>
              </a:rPr>
              <a:t>ス</a:t>
            </a:r>
            <a:r>
              <a:rPr sz="1050" spc="5" dirty="0">
                <a:latin typeface="+mn-ea"/>
                <a:cs typeface="HG丸ｺﾞｼｯｸM-PRO"/>
              </a:rPr>
              <a:t>マ</a:t>
            </a:r>
            <a:r>
              <a:rPr sz="1050" spc="-10" dirty="0">
                <a:latin typeface="+mn-ea"/>
                <a:cs typeface="HG丸ｺﾞｼｯｸM-PRO"/>
              </a:rPr>
              <a:t>ホ</a:t>
            </a:r>
            <a:r>
              <a:rPr sz="1050" spc="5" dirty="0">
                <a:latin typeface="+mn-ea"/>
                <a:cs typeface="HG丸ｺﾞｼｯｸM-PRO"/>
              </a:rPr>
              <a:t>で</a:t>
            </a:r>
            <a:r>
              <a:rPr sz="1050" spc="-110" dirty="0">
                <a:latin typeface="+mn-ea"/>
                <a:cs typeface="HG丸ｺﾞｼｯｸM-PRO"/>
              </a:rPr>
              <a:t> </a:t>
            </a:r>
            <a:r>
              <a:rPr sz="1050" spc="-5" dirty="0">
                <a:latin typeface="+mn-ea"/>
                <a:cs typeface="HG丸ｺﾞｼｯｸM-PRO"/>
              </a:rPr>
              <a:t>Zoom</a:t>
            </a:r>
            <a:r>
              <a:rPr sz="1050" spc="-110" dirty="0">
                <a:latin typeface="+mn-ea"/>
                <a:cs typeface="HG丸ｺﾞｼｯｸM-PRO"/>
              </a:rPr>
              <a:t> </a:t>
            </a:r>
            <a:r>
              <a:rPr sz="1050" spc="5" dirty="0" err="1">
                <a:latin typeface="+mn-ea"/>
                <a:cs typeface="HG丸ｺﾞｼｯｸM-PRO"/>
              </a:rPr>
              <a:t>を起</a:t>
            </a:r>
            <a:r>
              <a:rPr sz="1050" spc="-10" dirty="0" err="1">
                <a:latin typeface="+mn-ea"/>
                <a:cs typeface="HG丸ｺﾞｼｯｸM-PRO"/>
              </a:rPr>
              <a:t>動</a:t>
            </a:r>
            <a:r>
              <a:rPr sz="1050" spc="5" dirty="0" err="1">
                <a:latin typeface="+mn-ea"/>
                <a:cs typeface="HG丸ｺﾞｼｯｸM-PRO"/>
              </a:rPr>
              <a:t>し</a:t>
            </a:r>
            <a:r>
              <a:rPr sz="1050" spc="-535" dirty="0">
                <a:latin typeface="+mn-ea"/>
                <a:cs typeface="HG丸ｺﾞｼｯｸM-PRO"/>
              </a:rPr>
              <a:t>、</a:t>
            </a:r>
            <a:r>
              <a:rPr lang="ja-JP" altLang="en-US" sz="1050" spc="5" dirty="0">
                <a:latin typeface="+mn-ea"/>
                <a:cs typeface="HG丸ｺﾞｼｯｸM-PRO"/>
              </a:rPr>
              <a:t>「</a:t>
            </a:r>
            <a:r>
              <a:rPr lang="ja-JP" altLang="en-US" sz="1050" b="1" spc="5" dirty="0">
                <a:latin typeface="+mn-ea"/>
                <a:cs typeface="HG丸ｺﾞｼｯｸM-PRO"/>
              </a:rPr>
              <a:t>ミーティング</a:t>
            </a:r>
            <a:r>
              <a:rPr sz="1050" spc="5" dirty="0" err="1">
                <a:latin typeface="+mn-ea"/>
                <a:cs typeface="HG丸ｺﾞｼｯｸM-PRO"/>
              </a:rPr>
              <a:t>に参</a:t>
            </a:r>
            <a:r>
              <a:rPr sz="1050" spc="-10" dirty="0" err="1">
                <a:latin typeface="+mn-ea"/>
                <a:cs typeface="HG丸ｺﾞｼｯｸM-PRO"/>
              </a:rPr>
              <a:t>加</a:t>
            </a:r>
            <a:r>
              <a:rPr sz="1050" spc="5" dirty="0" err="1">
                <a:latin typeface="+mn-ea"/>
                <a:cs typeface="HG丸ｺﾞｼｯｸM-PRO"/>
              </a:rPr>
              <a:t>」</a:t>
            </a:r>
            <a:r>
              <a:rPr sz="1050" spc="-10" dirty="0" err="1">
                <a:latin typeface="+mn-ea"/>
                <a:cs typeface="HG丸ｺﾞｼｯｸM-PRO"/>
              </a:rPr>
              <a:t>を</a:t>
            </a:r>
            <a:r>
              <a:rPr sz="1050" spc="5" dirty="0" err="1">
                <a:latin typeface="+mn-ea"/>
                <a:cs typeface="HG丸ｺﾞｼｯｸM-PRO"/>
              </a:rPr>
              <a:t>ク</a:t>
            </a:r>
            <a:r>
              <a:rPr sz="1050" spc="-10" dirty="0" err="1">
                <a:latin typeface="+mn-ea"/>
                <a:cs typeface="HG丸ｺﾞｼｯｸM-PRO"/>
              </a:rPr>
              <a:t>リ</a:t>
            </a:r>
            <a:r>
              <a:rPr sz="1050" spc="5" dirty="0" err="1">
                <a:latin typeface="+mn-ea"/>
                <a:cs typeface="HG丸ｺﾞｼｯｸM-PRO"/>
              </a:rPr>
              <a:t>ッ</a:t>
            </a:r>
            <a:r>
              <a:rPr sz="1050" spc="-10" dirty="0" err="1">
                <a:latin typeface="+mn-ea"/>
                <a:cs typeface="HG丸ｺﾞｼｯｸM-PRO"/>
              </a:rPr>
              <a:t>ク</a:t>
            </a:r>
            <a:r>
              <a:rPr sz="1050" spc="5" dirty="0" err="1">
                <a:latin typeface="+mn-ea"/>
                <a:cs typeface="HG丸ｺﾞｼｯｸM-PRO"/>
              </a:rPr>
              <a:t>し</a:t>
            </a:r>
            <a:r>
              <a:rPr sz="1050" spc="-10" dirty="0" err="1">
                <a:latin typeface="+mn-ea"/>
                <a:cs typeface="HG丸ｺﾞｼｯｸM-PRO"/>
              </a:rPr>
              <a:t>ま</a:t>
            </a:r>
            <a:r>
              <a:rPr sz="1050" spc="5" dirty="0" err="1">
                <a:latin typeface="+mn-ea"/>
                <a:cs typeface="HG丸ｺﾞｼｯｸM-PRO"/>
              </a:rPr>
              <a:t>す</a:t>
            </a:r>
            <a:r>
              <a:rPr sz="1050" spc="5" dirty="0">
                <a:latin typeface="+mn-ea"/>
                <a:cs typeface="HG丸ｺﾞｼｯｸM-PRO"/>
              </a:rPr>
              <a:t>。</a:t>
            </a:r>
            <a:endParaRPr sz="1050" dirty="0">
              <a:latin typeface="+mn-ea"/>
              <a:cs typeface="HG丸ｺﾞｼｯｸM-PRO"/>
            </a:endParaRPr>
          </a:p>
          <a:p>
            <a:pPr marL="547370">
              <a:lnSpc>
                <a:spcPct val="100000"/>
              </a:lnSpc>
              <a:spcBef>
                <a:spcPts val="540"/>
              </a:spcBef>
              <a:tabLst>
                <a:tab pos="3580765" algn="l"/>
              </a:tabLst>
            </a:pPr>
            <a:r>
              <a:rPr sz="1050" spc="-5" dirty="0">
                <a:latin typeface="HG丸ｺﾞｼｯｸM-PRO"/>
                <a:cs typeface="HG丸ｺﾞｼｯｸM-PRO"/>
              </a:rPr>
              <a:t>◎PC</a:t>
            </a:r>
            <a:r>
              <a:rPr sz="1050" spc="-95" dirty="0">
                <a:latin typeface="HG丸ｺﾞｼｯｸM-PRO"/>
                <a:cs typeface="HG丸ｺﾞｼｯｸM-PRO"/>
              </a:rPr>
              <a:t> </a:t>
            </a:r>
            <a:r>
              <a:rPr sz="1050" spc="5" dirty="0">
                <a:latin typeface="HG丸ｺﾞｼｯｸM-PRO"/>
                <a:cs typeface="HG丸ｺﾞｼｯｸM-PRO"/>
              </a:rPr>
              <a:t>版	◎</a:t>
            </a:r>
            <a:r>
              <a:rPr sz="1050" spc="-10" dirty="0">
                <a:latin typeface="HG丸ｺﾞｼｯｸM-PRO"/>
                <a:cs typeface="HG丸ｺﾞｼｯｸM-PRO"/>
              </a:rPr>
              <a:t>ス</a:t>
            </a:r>
            <a:r>
              <a:rPr sz="1050" spc="5" dirty="0">
                <a:latin typeface="HG丸ｺﾞｼｯｸM-PRO"/>
                <a:cs typeface="HG丸ｺﾞｼｯｸM-PRO"/>
              </a:rPr>
              <a:t>マ</a:t>
            </a:r>
            <a:r>
              <a:rPr sz="1050" spc="-10" dirty="0">
                <a:latin typeface="HG丸ｺﾞｼｯｸM-PRO"/>
                <a:cs typeface="HG丸ｺﾞｼｯｸM-PRO"/>
              </a:rPr>
              <a:t>ホ</a:t>
            </a:r>
            <a:r>
              <a:rPr sz="1050" spc="5" dirty="0">
                <a:latin typeface="HG丸ｺﾞｼｯｸM-PRO"/>
                <a:cs typeface="HG丸ｺﾞｼｯｸM-PRO"/>
              </a:rPr>
              <a:t>版</a:t>
            </a:r>
            <a:endParaRPr sz="1050" dirty="0">
              <a:latin typeface="HG丸ｺﾞｼｯｸM-PRO"/>
              <a:cs typeface="HG丸ｺﾞｼｯｸM-PR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96848" y="5205755"/>
            <a:ext cx="5146752" cy="70006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4780" marR="5080" indent="-132715">
              <a:lnSpc>
                <a:spcPct val="142900"/>
              </a:lnSpc>
              <a:spcBef>
                <a:spcPts val="95"/>
              </a:spcBef>
            </a:pPr>
            <a:r>
              <a:rPr sz="1050" spc="-1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②</a:t>
            </a:r>
            <a:r>
              <a:rPr sz="1050" b="1" spc="5" dirty="0" err="1"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メ</a:t>
            </a:r>
            <a:r>
              <a:rPr sz="1050" b="1" spc="-10" dirty="0" err="1"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ー</a:t>
            </a:r>
            <a:r>
              <a:rPr sz="1050" b="1" spc="5" dirty="0" err="1"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ル</a:t>
            </a:r>
            <a:r>
              <a:rPr sz="1050" b="1" spc="-10" dirty="0" err="1"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に</a:t>
            </a:r>
            <a:r>
              <a:rPr sz="1050" b="1" spc="5" dirty="0" err="1"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記</a:t>
            </a:r>
            <a:r>
              <a:rPr sz="1050" b="1" spc="-10" dirty="0" err="1"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載</a:t>
            </a:r>
            <a:r>
              <a:rPr sz="1050" b="1" spc="5" dirty="0" err="1"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し</a:t>
            </a:r>
            <a:r>
              <a:rPr sz="1050" b="1" spc="-10" dirty="0" err="1"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て</a:t>
            </a:r>
            <a:r>
              <a:rPr sz="1050" b="1" spc="5" dirty="0" err="1"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いる</a:t>
            </a:r>
            <a:r>
              <a:rPr sz="1050" b="1" spc="-10" dirty="0" err="1"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ミ</a:t>
            </a:r>
            <a:r>
              <a:rPr sz="1050" b="1" spc="5" dirty="0" err="1"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ー</a:t>
            </a:r>
            <a:r>
              <a:rPr sz="1050" b="1" spc="-10" dirty="0" err="1"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テ</a:t>
            </a:r>
            <a:r>
              <a:rPr sz="1050" b="1" spc="5" dirty="0" err="1"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ィ</a:t>
            </a:r>
            <a:r>
              <a:rPr sz="1050" b="1" spc="-10" dirty="0" err="1"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ン</a:t>
            </a:r>
            <a:r>
              <a:rPr sz="1050" b="1" spc="5" dirty="0" err="1"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グ</a:t>
            </a:r>
            <a:r>
              <a:rPr sz="1050" b="1" spc="-105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 </a:t>
            </a:r>
            <a:r>
              <a:rPr sz="1050" b="1" spc="-5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ID</a:t>
            </a:r>
            <a:r>
              <a:rPr sz="1050" b="1" spc="-11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 </a:t>
            </a:r>
            <a:r>
              <a:rPr sz="1050" b="1" spc="5" dirty="0" err="1"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を</a:t>
            </a:r>
            <a:r>
              <a:rPr sz="1050" b="1" spc="-10" dirty="0" err="1"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入</a:t>
            </a:r>
            <a:r>
              <a:rPr sz="1050" b="1" spc="5" dirty="0" err="1"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力し</a:t>
            </a:r>
            <a:r>
              <a:rPr sz="1050" b="1" spc="-10" dirty="0" err="1"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ま</a:t>
            </a:r>
            <a:r>
              <a:rPr sz="1050" b="1" spc="5" dirty="0" err="1"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す</a:t>
            </a:r>
            <a:r>
              <a:rPr sz="1050" b="1" spc="-535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。</a:t>
            </a:r>
            <a:r>
              <a:rPr lang="ja-JP" altLang="en-US" sz="1050" b="1" spc="5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　「名前の入力」や</a:t>
            </a:r>
            <a:r>
              <a:rPr sz="1050" b="1" spc="5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「</a:t>
            </a:r>
            <a:r>
              <a:rPr lang="ja-JP" altLang="en-US" sz="1050" b="1" spc="-1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表</a:t>
            </a:r>
            <a:r>
              <a:rPr lang="ja-JP" altLang="en-US" sz="1050" b="1" spc="5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示</a:t>
            </a:r>
            <a:r>
              <a:rPr lang="ja-JP" altLang="en-US" sz="1050" b="1" spc="-1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名</a:t>
            </a:r>
            <a:r>
              <a:rPr lang="ja-JP" altLang="en-US" sz="1050" b="1" spc="5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」</a:t>
            </a:r>
            <a:r>
              <a:rPr sz="1050" b="1" spc="5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の </a:t>
            </a:r>
            <a:r>
              <a:rPr sz="1050" b="1" spc="5" dirty="0" err="1"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欄に</a:t>
            </a:r>
            <a:r>
              <a:rPr lang="ja-JP" altLang="en-US" sz="1050" b="1" spc="-1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は</a:t>
            </a:r>
            <a:r>
              <a:rPr sz="1050" b="1" spc="-10" dirty="0" err="1"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名</a:t>
            </a:r>
            <a:r>
              <a:rPr sz="1050" b="1" spc="5" dirty="0" err="1"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前</a:t>
            </a:r>
            <a:r>
              <a:rPr lang="ja-JP" altLang="en-US" sz="1050" b="1" spc="5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や所属学校や委員会</a:t>
            </a:r>
            <a:r>
              <a:rPr sz="1050" b="1" spc="-10" dirty="0" err="1"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を</a:t>
            </a:r>
            <a:r>
              <a:rPr sz="1050" b="1" spc="5" dirty="0" err="1"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入</a:t>
            </a:r>
            <a:r>
              <a:rPr sz="1050" b="1" spc="-10" dirty="0" err="1"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力</a:t>
            </a:r>
            <a:r>
              <a:rPr sz="1050" b="1" spc="5" dirty="0" err="1"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して</a:t>
            </a:r>
            <a:r>
              <a:rPr sz="1050" b="1" spc="-10" dirty="0" err="1"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く</a:t>
            </a:r>
            <a:r>
              <a:rPr sz="1050" b="1" spc="5" dirty="0" err="1"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だ</a:t>
            </a:r>
            <a:r>
              <a:rPr sz="1050" b="1" spc="-10" dirty="0" err="1"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さ</a:t>
            </a:r>
            <a:r>
              <a:rPr sz="1050" b="1" spc="5" dirty="0" err="1"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い</a:t>
            </a:r>
            <a:r>
              <a:rPr sz="1050" b="1" spc="5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HG丸ｺﾞｼｯｸM-PRO"/>
              </a:rPr>
              <a:t>。</a:t>
            </a:r>
            <a:endParaRPr sz="1050" b="1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HG丸ｺﾞｼｯｸM-PRO"/>
            </a:endParaRPr>
          </a:p>
          <a:p>
            <a:pPr marL="279400">
              <a:lnSpc>
                <a:spcPct val="100000"/>
              </a:lnSpc>
              <a:spcBef>
                <a:spcPts val="540"/>
              </a:spcBef>
              <a:tabLst>
                <a:tab pos="2644775" algn="l"/>
              </a:tabLst>
            </a:pPr>
            <a:r>
              <a:rPr sz="1050" spc="-5" dirty="0">
                <a:latin typeface="HG丸ｺﾞｼｯｸM-PRO"/>
                <a:cs typeface="HG丸ｺﾞｼｯｸM-PRO"/>
              </a:rPr>
              <a:t>◎PC</a:t>
            </a:r>
            <a:r>
              <a:rPr sz="1050" spc="-95" dirty="0">
                <a:latin typeface="HG丸ｺﾞｼｯｸM-PRO"/>
                <a:cs typeface="HG丸ｺﾞｼｯｸM-PRO"/>
              </a:rPr>
              <a:t> </a:t>
            </a:r>
            <a:r>
              <a:rPr sz="1050" spc="5" dirty="0">
                <a:latin typeface="HG丸ｺﾞｼｯｸM-PRO"/>
                <a:cs typeface="HG丸ｺﾞｼｯｸM-PRO"/>
              </a:rPr>
              <a:t>版	◎ス</a:t>
            </a:r>
            <a:r>
              <a:rPr sz="1050" spc="-10" dirty="0">
                <a:latin typeface="HG丸ｺﾞｼｯｸM-PRO"/>
                <a:cs typeface="HG丸ｺﾞｼｯｸM-PRO"/>
              </a:rPr>
              <a:t>マ</a:t>
            </a:r>
            <a:r>
              <a:rPr sz="1050" spc="5" dirty="0">
                <a:latin typeface="HG丸ｺﾞｼｯｸM-PRO"/>
                <a:cs typeface="HG丸ｺﾞｼｯｸM-PRO"/>
              </a:rPr>
              <a:t>ホ版</a:t>
            </a:r>
            <a:endParaRPr sz="1050" dirty="0">
              <a:latin typeface="HG丸ｺﾞｼｯｸM-PRO"/>
              <a:cs typeface="HG丸ｺﾞｼｯｸM-PR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33238" y="7492136"/>
            <a:ext cx="693420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42900"/>
              </a:lnSpc>
              <a:spcBef>
                <a:spcPts val="95"/>
              </a:spcBef>
            </a:pPr>
            <a:r>
              <a:rPr sz="1050" spc="5" dirty="0">
                <a:latin typeface="HG丸ｺﾞｼｯｸM-PRO"/>
                <a:cs typeface="HG丸ｺﾞｼｯｸM-PRO"/>
              </a:rPr>
              <a:t>そ</a:t>
            </a:r>
            <a:r>
              <a:rPr sz="1050" spc="-10" dirty="0">
                <a:latin typeface="HG丸ｺﾞｼｯｸM-PRO"/>
                <a:cs typeface="HG丸ｺﾞｼｯｸM-PRO"/>
              </a:rPr>
              <a:t>の</a:t>
            </a:r>
            <a:r>
              <a:rPr sz="1050" spc="5" dirty="0">
                <a:latin typeface="HG丸ｺﾞｼｯｸM-PRO"/>
                <a:cs typeface="HG丸ｺﾞｼｯｸM-PRO"/>
              </a:rPr>
              <a:t>ま</a:t>
            </a:r>
            <a:r>
              <a:rPr sz="1050" spc="-10" dirty="0">
                <a:latin typeface="HG丸ｺﾞｼｯｸM-PRO"/>
                <a:cs typeface="HG丸ｺﾞｼｯｸM-PRO"/>
              </a:rPr>
              <a:t>ま</a:t>
            </a:r>
            <a:r>
              <a:rPr sz="1050" dirty="0">
                <a:latin typeface="HG丸ｺﾞｼｯｸM-PRO"/>
                <a:cs typeface="HG丸ｺﾞｼｯｸM-PRO"/>
              </a:rPr>
              <a:t>で 大</a:t>
            </a:r>
            <a:r>
              <a:rPr sz="1050" spc="-10" dirty="0">
                <a:latin typeface="HG丸ｺﾞｼｯｸM-PRO"/>
                <a:cs typeface="HG丸ｺﾞｼｯｸM-PRO"/>
              </a:rPr>
              <a:t>丈</a:t>
            </a:r>
            <a:r>
              <a:rPr sz="1050" spc="5" dirty="0">
                <a:latin typeface="HG丸ｺﾞｼｯｸM-PRO"/>
                <a:cs typeface="HG丸ｺﾞｼｯｸM-PRO"/>
              </a:rPr>
              <a:t>夫</a:t>
            </a:r>
            <a:r>
              <a:rPr sz="1050" spc="-10" dirty="0">
                <a:latin typeface="HG丸ｺﾞｼｯｸM-PRO"/>
                <a:cs typeface="HG丸ｺﾞｼｯｸM-PRO"/>
              </a:rPr>
              <a:t>で</a:t>
            </a:r>
            <a:r>
              <a:rPr sz="1050" spc="5" dirty="0">
                <a:latin typeface="HG丸ｺﾞｼｯｸM-PRO"/>
                <a:cs typeface="HG丸ｺﾞｼｯｸM-PRO"/>
              </a:rPr>
              <a:t>す</a:t>
            </a:r>
            <a:endParaRPr sz="1050">
              <a:latin typeface="HG丸ｺﾞｼｯｸM-PRO"/>
              <a:cs typeface="HG丸ｺﾞｼｯｸM-PRO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062989" y="5939853"/>
            <a:ext cx="1946275" cy="1913889"/>
            <a:chOff x="1062989" y="5939853"/>
            <a:chExt cx="1946275" cy="1913889"/>
          </a:xfrm>
        </p:grpSpPr>
        <p:sp>
          <p:nvSpPr>
            <p:cNvPr id="6" name="object 6"/>
            <p:cNvSpPr/>
            <p:nvPr/>
          </p:nvSpPr>
          <p:spPr>
            <a:xfrm>
              <a:off x="1072514" y="5949315"/>
              <a:ext cx="1927225" cy="189483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67752" y="5944616"/>
              <a:ext cx="1936750" cy="1904364"/>
            </a:xfrm>
            <a:custGeom>
              <a:avLst/>
              <a:gdLst/>
              <a:ahLst/>
              <a:cxnLst/>
              <a:rect l="l" t="t" r="r" b="b"/>
              <a:pathLst>
                <a:path w="1936750" h="1904365">
                  <a:moveTo>
                    <a:pt x="0" y="1904364"/>
                  </a:moveTo>
                  <a:lnTo>
                    <a:pt x="1936750" y="1904364"/>
                  </a:lnTo>
                  <a:lnTo>
                    <a:pt x="1936750" y="0"/>
                  </a:lnTo>
                  <a:lnTo>
                    <a:pt x="0" y="0"/>
                  </a:lnTo>
                  <a:lnTo>
                    <a:pt x="0" y="1904364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4130738" y="1830768"/>
            <a:ext cx="1550670" cy="3332479"/>
            <a:chOff x="4130738" y="1830768"/>
            <a:chExt cx="1550670" cy="3332479"/>
          </a:xfrm>
        </p:grpSpPr>
        <p:sp>
          <p:nvSpPr>
            <p:cNvPr id="9" name="object 9"/>
            <p:cNvSpPr/>
            <p:nvPr/>
          </p:nvSpPr>
          <p:spPr>
            <a:xfrm>
              <a:off x="4239817" y="1873489"/>
              <a:ext cx="1361439" cy="325938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135501" y="1835531"/>
              <a:ext cx="1541145" cy="3322954"/>
            </a:xfrm>
            <a:custGeom>
              <a:avLst/>
              <a:gdLst/>
              <a:ahLst/>
              <a:cxnLst/>
              <a:rect l="l" t="t" r="r" b="b"/>
              <a:pathLst>
                <a:path w="1541145" h="3322954">
                  <a:moveTo>
                    <a:pt x="0" y="3322955"/>
                  </a:moveTo>
                  <a:lnTo>
                    <a:pt x="1541145" y="3322955"/>
                  </a:lnTo>
                  <a:lnTo>
                    <a:pt x="1541145" y="0"/>
                  </a:lnTo>
                  <a:lnTo>
                    <a:pt x="0" y="0"/>
                  </a:lnTo>
                  <a:lnTo>
                    <a:pt x="0" y="3322955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269105" y="4451350"/>
              <a:ext cx="1269365" cy="227965"/>
            </a:xfrm>
            <a:custGeom>
              <a:avLst/>
              <a:gdLst/>
              <a:ahLst/>
              <a:cxnLst/>
              <a:rect l="l" t="t" r="r" b="b"/>
              <a:pathLst>
                <a:path w="1269364" h="227964">
                  <a:moveTo>
                    <a:pt x="0" y="227964"/>
                  </a:moveTo>
                  <a:lnTo>
                    <a:pt x="1269364" y="227964"/>
                  </a:lnTo>
                  <a:lnTo>
                    <a:pt x="1269364" y="0"/>
                  </a:lnTo>
                  <a:lnTo>
                    <a:pt x="0" y="0"/>
                  </a:lnTo>
                  <a:lnTo>
                    <a:pt x="0" y="227964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1129664" y="1850453"/>
            <a:ext cx="2750820" cy="1830705"/>
            <a:chOff x="1129664" y="1850453"/>
            <a:chExt cx="2750820" cy="1830705"/>
          </a:xfrm>
        </p:grpSpPr>
        <p:sp>
          <p:nvSpPr>
            <p:cNvPr id="13" name="object 13"/>
            <p:cNvSpPr/>
            <p:nvPr/>
          </p:nvSpPr>
          <p:spPr>
            <a:xfrm>
              <a:off x="1152986" y="1873709"/>
              <a:ext cx="2635192" cy="171049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134427" y="1855216"/>
              <a:ext cx="2741295" cy="1821180"/>
            </a:xfrm>
            <a:custGeom>
              <a:avLst/>
              <a:gdLst/>
              <a:ahLst/>
              <a:cxnLst/>
              <a:rect l="l" t="t" r="r" b="b"/>
              <a:pathLst>
                <a:path w="2741295" h="1821179">
                  <a:moveTo>
                    <a:pt x="0" y="1821180"/>
                  </a:moveTo>
                  <a:lnTo>
                    <a:pt x="2741295" y="1821180"/>
                  </a:lnTo>
                  <a:lnTo>
                    <a:pt x="2741295" y="0"/>
                  </a:lnTo>
                  <a:lnTo>
                    <a:pt x="0" y="0"/>
                  </a:lnTo>
                  <a:lnTo>
                    <a:pt x="0" y="182118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020569" y="2640965"/>
              <a:ext cx="975360" cy="227965"/>
            </a:xfrm>
            <a:custGeom>
              <a:avLst/>
              <a:gdLst/>
              <a:ahLst/>
              <a:cxnLst/>
              <a:rect l="l" t="t" r="r" b="b"/>
              <a:pathLst>
                <a:path w="975360" h="227964">
                  <a:moveTo>
                    <a:pt x="0" y="227965"/>
                  </a:moveTo>
                  <a:lnTo>
                    <a:pt x="975359" y="227965"/>
                  </a:lnTo>
                  <a:lnTo>
                    <a:pt x="975359" y="0"/>
                  </a:lnTo>
                  <a:lnTo>
                    <a:pt x="0" y="0"/>
                  </a:lnTo>
                  <a:lnTo>
                    <a:pt x="0" y="227965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3459543" y="5932868"/>
            <a:ext cx="1771650" cy="1991360"/>
            <a:chOff x="3459543" y="5932868"/>
            <a:chExt cx="1771650" cy="1991360"/>
          </a:xfrm>
        </p:grpSpPr>
        <p:sp>
          <p:nvSpPr>
            <p:cNvPr id="17" name="object 17"/>
            <p:cNvSpPr/>
            <p:nvPr/>
          </p:nvSpPr>
          <p:spPr>
            <a:xfrm>
              <a:off x="3469004" y="5942330"/>
              <a:ext cx="1735836" cy="197231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464305" y="5937631"/>
              <a:ext cx="1745614" cy="1981835"/>
            </a:xfrm>
            <a:custGeom>
              <a:avLst/>
              <a:gdLst/>
              <a:ahLst/>
              <a:cxnLst/>
              <a:rect l="l" t="t" r="r" b="b"/>
              <a:pathLst>
                <a:path w="1745614" h="1981834">
                  <a:moveTo>
                    <a:pt x="0" y="1981835"/>
                  </a:moveTo>
                  <a:lnTo>
                    <a:pt x="1745361" y="1981835"/>
                  </a:lnTo>
                  <a:lnTo>
                    <a:pt x="1745361" y="0"/>
                  </a:lnTo>
                  <a:lnTo>
                    <a:pt x="0" y="0"/>
                  </a:lnTo>
                  <a:lnTo>
                    <a:pt x="0" y="198183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813934" y="7364730"/>
              <a:ext cx="398145" cy="527685"/>
            </a:xfrm>
            <a:custGeom>
              <a:avLst/>
              <a:gdLst/>
              <a:ahLst/>
              <a:cxnLst/>
              <a:rect l="l" t="t" r="r" b="b"/>
              <a:pathLst>
                <a:path w="398145" h="527684">
                  <a:moveTo>
                    <a:pt x="0" y="527685"/>
                  </a:moveTo>
                  <a:lnTo>
                    <a:pt x="398145" y="527685"/>
                  </a:lnTo>
                  <a:lnTo>
                    <a:pt x="398145" y="0"/>
                  </a:lnTo>
                  <a:lnTo>
                    <a:pt x="0" y="0"/>
                  </a:lnTo>
                  <a:lnTo>
                    <a:pt x="0" y="527685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6848" y="632613"/>
            <a:ext cx="5232400" cy="7118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4780" marR="5080" indent="-132715">
              <a:lnSpc>
                <a:spcPct val="143000"/>
              </a:lnSpc>
              <a:spcBef>
                <a:spcPts val="95"/>
              </a:spcBef>
            </a:pPr>
            <a:r>
              <a:rPr sz="1050" spc="-10" dirty="0">
                <a:latin typeface="HG丸ｺﾞｼｯｸM-PRO"/>
                <a:cs typeface="HG丸ｺﾞｼｯｸM-PRO"/>
              </a:rPr>
              <a:t>③</a:t>
            </a:r>
            <a:r>
              <a:rPr sz="1050" spc="5" dirty="0">
                <a:latin typeface="HG丸ｺﾞｼｯｸM-PRO"/>
                <a:cs typeface="HG丸ｺﾞｼｯｸM-PRO"/>
              </a:rPr>
              <a:t>パ</a:t>
            </a:r>
            <a:r>
              <a:rPr sz="1050" spc="-10" dirty="0">
                <a:latin typeface="HG丸ｺﾞｼｯｸM-PRO"/>
                <a:cs typeface="HG丸ｺﾞｼｯｸM-PRO"/>
              </a:rPr>
              <a:t>ス</a:t>
            </a:r>
            <a:r>
              <a:rPr sz="1050" spc="5" dirty="0">
                <a:latin typeface="HG丸ｺﾞｼｯｸM-PRO"/>
                <a:cs typeface="HG丸ｺﾞｼｯｸM-PRO"/>
              </a:rPr>
              <a:t>ワ</a:t>
            </a:r>
            <a:r>
              <a:rPr sz="1050" spc="-10" dirty="0">
                <a:latin typeface="HG丸ｺﾞｼｯｸM-PRO"/>
                <a:cs typeface="HG丸ｺﾞｼｯｸM-PRO"/>
              </a:rPr>
              <a:t>ー</a:t>
            </a:r>
            <a:r>
              <a:rPr sz="1050" spc="5" dirty="0">
                <a:latin typeface="HG丸ｺﾞｼｯｸM-PRO"/>
                <a:cs typeface="HG丸ｺﾞｼｯｸM-PRO"/>
              </a:rPr>
              <a:t>ド</a:t>
            </a:r>
            <a:r>
              <a:rPr sz="1050" spc="-10" dirty="0">
                <a:latin typeface="HG丸ｺﾞｼｯｸM-PRO"/>
                <a:cs typeface="HG丸ｺﾞｼｯｸM-PRO"/>
              </a:rPr>
              <a:t>の</a:t>
            </a:r>
            <a:r>
              <a:rPr sz="1050" spc="5" dirty="0">
                <a:latin typeface="HG丸ｺﾞｼｯｸM-PRO"/>
                <a:cs typeface="HG丸ｺﾞｼｯｸM-PRO"/>
              </a:rPr>
              <a:t>入</a:t>
            </a:r>
            <a:r>
              <a:rPr sz="1050" spc="-10" dirty="0">
                <a:latin typeface="HG丸ｺﾞｼｯｸM-PRO"/>
                <a:cs typeface="HG丸ｺﾞｼｯｸM-PRO"/>
              </a:rPr>
              <a:t>力</a:t>
            </a:r>
            <a:r>
              <a:rPr sz="1050" spc="5" dirty="0">
                <a:latin typeface="HG丸ｺﾞｼｯｸM-PRO"/>
                <a:cs typeface="HG丸ｺﾞｼｯｸM-PRO"/>
              </a:rPr>
              <a:t>を求</a:t>
            </a:r>
            <a:r>
              <a:rPr sz="1050" spc="-10" dirty="0">
                <a:latin typeface="HG丸ｺﾞｼｯｸM-PRO"/>
                <a:cs typeface="HG丸ｺﾞｼｯｸM-PRO"/>
              </a:rPr>
              <a:t>め</a:t>
            </a:r>
            <a:r>
              <a:rPr sz="1050" spc="5" dirty="0">
                <a:latin typeface="HG丸ｺﾞｼｯｸM-PRO"/>
                <a:cs typeface="HG丸ｺﾞｼｯｸM-PRO"/>
              </a:rPr>
              <a:t>ら</a:t>
            </a:r>
            <a:r>
              <a:rPr sz="1050" spc="-10" dirty="0">
                <a:latin typeface="HG丸ｺﾞｼｯｸM-PRO"/>
                <a:cs typeface="HG丸ｺﾞｼｯｸM-PRO"/>
              </a:rPr>
              <a:t>れ</a:t>
            </a:r>
            <a:r>
              <a:rPr sz="1050" spc="5" dirty="0">
                <a:latin typeface="HG丸ｺﾞｼｯｸM-PRO"/>
                <a:cs typeface="HG丸ｺﾞｼｯｸM-PRO"/>
              </a:rPr>
              <a:t>ま</a:t>
            </a:r>
            <a:r>
              <a:rPr sz="1050" spc="-10" dirty="0">
                <a:latin typeface="HG丸ｺﾞｼｯｸM-PRO"/>
                <a:cs typeface="HG丸ｺﾞｼｯｸM-PRO"/>
              </a:rPr>
              <a:t>す</a:t>
            </a:r>
            <a:r>
              <a:rPr sz="1050" spc="5" dirty="0">
                <a:latin typeface="HG丸ｺﾞｼｯｸM-PRO"/>
                <a:cs typeface="HG丸ｺﾞｼｯｸM-PRO"/>
              </a:rPr>
              <a:t>ので</a:t>
            </a:r>
            <a:r>
              <a:rPr sz="1050" spc="-525" dirty="0">
                <a:latin typeface="HG丸ｺﾞｼｯｸM-PRO"/>
                <a:cs typeface="HG丸ｺﾞｼｯｸM-PRO"/>
              </a:rPr>
              <a:t>、</a:t>
            </a:r>
            <a:r>
              <a:rPr sz="1050" spc="5" dirty="0">
                <a:latin typeface="HG丸ｺﾞｼｯｸM-PRO"/>
                <a:cs typeface="HG丸ｺﾞｼｯｸM-PRO"/>
              </a:rPr>
              <a:t>メ</a:t>
            </a:r>
            <a:r>
              <a:rPr sz="1050" spc="-10" dirty="0">
                <a:latin typeface="HG丸ｺﾞｼｯｸM-PRO"/>
                <a:cs typeface="HG丸ｺﾞｼｯｸM-PRO"/>
              </a:rPr>
              <a:t>ー</a:t>
            </a:r>
            <a:r>
              <a:rPr sz="1050" spc="5" dirty="0">
                <a:latin typeface="HG丸ｺﾞｼｯｸM-PRO"/>
                <a:cs typeface="HG丸ｺﾞｼｯｸM-PRO"/>
              </a:rPr>
              <a:t>ルに</a:t>
            </a:r>
            <a:r>
              <a:rPr sz="1050" spc="-10" dirty="0">
                <a:latin typeface="HG丸ｺﾞｼｯｸM-PRO"/>
                <a:cs typeface="HG丸ｺﾞｼｯｸM-PRO"/>
              </a:rPr>
              <a:t>記</a:t>
            </a:r>
            <a:r>
              <a:rPr sz="1050" spc="5" dirty="0">
                <a:latin typeface="HG丸ｺﾞｼｯｸM-PRO"/>
                <a:cs typeface="HG丸ｺﾞｼｯｸM-PRO"/>
              </a:rPr>
              <a:t>載</a:t>
            </a:r>
            <a:r>
              <a:rPr sz="1050" spc="-10" dirty="0">
                <a:latin typeface="HG丸ｺﾞｼｯｸM-PRO"/>
                <a:cs typeface="HG丸ｺﾞｼｯｸM-PRO"/>
              </a:rPr>
              <a:t>し</a:t>
            </a:r>
            <a:r>
              <a:rPr sz="1050" spc="5" dirty="0">
                <a:latin typeface="HG丸ｺﾞｼｯｸM-PRO"/>
                <a:cs typeface="HG丸ｺﾞｼｯｸM-PRO"/>
              </a:rPr>
              <a:t>て</a:t>
            </a:r>
            <a:r>
              <a:rPr sz="1050" spc="-10" dirty="0">
                <a:latin typeface="HG丸ｺﾞｼｯｸM-PRO"/>
                <a:cs typeface="HG丸ｺﾞｼｯｸM-PRO"/>
              </a:rPr>
              <a:t>い</a:t>
            </a:r>
            <a:r>
              <a:rPr sz="1050" spc="5" dirty="0">
                <a:latin typeface="HG丸ｺﾞｼｯｸM-PRO"/>
                <a:cs typeface="HG丸ｺﾞｼｯｸM-PRO"/>
              </a:rPr>
              <a:t>る</a:t>
            </a:r>
            <a:r>
              <a:rPr sz="1050" spc="-10" dirty="0">
                <a:latin typeface="HG丸ｺﾞｼｯｸM-PRO"/>
                <a:cs typeface="HG丸ｺﾞｼｯｸM-PRO"/>
              </a:rPr>
              <a:t>パ</a:t>
            </a:r>
            <a:r>
              <a:rPr sz="1050" spc="5" dirty="0">
                <a:latin typeface="HG丸ｺﾞｼｯｸM-PRO"/>
                <a:cs typeface="HG丸ｺﾞｼｯｸM-PRO"/>
              </a:rPr>
              <a:t>ス</a:t>
            </a:r>
            <a:r>
              <a:rPr sz="1050" spc="-10" dirty="0">
                <a:latin typeface="HG丸ｺﾞｼｯｸM-PRO"/>
                <a:cs typeface="HG丸ｺﾞｼｯｸM-PRO"/>
              </a:rPr>
              <a:t>ワ</a:t>
            </a:r>
            <a:r>
              <a:rPr sz="1050" spc="5" dirty="0">
                <a:latin typeface="HG丸ｺﾞｼｯｸM-PRO"/>
                <a:cs typeface="HG丸ｺﾞｼｯｸM-PRO"/>
              </a:rPr>
              <a:t>ード</a:t>
            </a:r>
            <a:r>
              <a:rPr sz="1050" spc="-10" dirty="0">
                <a:latin typeface="HG丸ｺﾞｼｯｸM-PRO"/>
                <a:cs typeface="HG丸ｺﾞｼｯｸM-PRO"/>
              </a:rPr>
              <a:t>を</a:t>
            </a:r>
            <a:r>
              <a:rPr sz="1050" spc="5" dirty="0">
                <a:latin typeface="HG丸ｺﾞｼｯｸM-PRO"/>
                <a:cs typeface="HG丸ｺﾞｼｯｸM-PRO"/>
              </a:rPr>
              <a:t>入</a:t>
            </a:r>
            <a:r>
              <a:rPr sz="1050" spc="-10" dirty="0">
                <a:latin typeface="HG丸ｺﾞｼｯｸM-PRO"/>
                <a:cs typeface="HG丸ｺﾞｼｯｸM-PRO"/>
              </a:rPr>
              <a:t>力</a:t>
            </a:r>
            <a:r>
              <a:rPr sz="1050" spc="-515" dirty="0">
                <a:latin typeface="HG丸ｺﾞｼｯｸM-PRO"/>
                <a:cs typeface="HG丸ｺﾞｼｯｸM-PRO"/>
              </a:rPr>
              <a:t>し</a:t>
            </a:r>
            <a:r>
              <a:rPr sz="1050" spc="-10" dirty="0">
                <a:latin typeface="HG丸ｺﾞｼｯｸM-PRO"/>
                <a:cs typeface="HG丸ｺﾞｼｯｸM-PRO"/>
              </a:rPr>
              <a:t>「</a:t>
            </a:r>
            <a:r>
              <a:rPr sz="1050" dirty="0">
                <a:latin typeface="HG丸ｺﾞｼｯｸM-PRO"/>
                <a:cs typeface="HG丸ｺﾞｼｯｸM-PRO"/>
              </a:rPr>
              <a:t>ミ </a:t>
            </a:r>
            <a:r>
              <a:rPr sz="1050" spc="5" dirty="0">
                <a:latin typeface="HG丸ｺﾞｼｯｸM-PRO"/>
                <a:cs typeface="HG丸ｺﾞｼｯｸM-PRO"/>
              </a:rPr>
              <a:t>ーテ</a:t>
            </a:r>
            <a:r>
              <a:rPr sz="1050" spc="-10" dirty="0">
                <a:latin typeface="HG丸ｺﾞｼｯｸM-PRO"/>
                <a:cs typeface="HG丸ｺﾞｼｯｸM-PRO"/>
              </a:rPr>
              <a:t>ィ</a:t>
            </a:r>
            <a:r>
              <a:rPr sz="1050" spc="5" dirty="0">
                <a:latin typeface="HG丸ｺﾞｼｯｸM-PRO"/>
                <a:cs typeface="HG丸ｺﾞｼｯｸM-PRO"/>
              </a:rPr>
              <a:t>ン</a:t>
            </a:r>
            <a:r>
              <a:rPr sz="1050" spc="-10" dirty="0">
                <a:latin typeface="HG丸ｺﾞｼｯｸM-PRO"/>
                <a:cs typeface="HG丸ｺﾞｼｯｸM-PRO"/>
              </a:rPr>
              <a:t>グ</a:t>
            </a:r>
            <a:r>
              <a:rPr sz="1050" spc="5" dirty="0">
                <a:latin typeface="HG丸ｺﾞｼｯｸM-PRO"/>
                <a:cs typeface="HG丸ｺﾞｼｯｸM-PRO"/>
              </a:rPr>
              <a:t>に</a:t>
            </a:r>
            <a:r>
              <a:rPr sz="1050" spc="-10" dirty="0">
                <a:latin typeface="HG丸ｺﾞｼｯｸM-PRO"/>
                <a:cs typeface="HG丸ｺﾞｼｯｸM-PRO"/>
              </a:rPr>
              <a:t>参</a:t>
            </a:r>
            <a:r>
              <a:rPr sz="1050" spc="5" dirty="0">
                <a:latin typeface="HG丸ｺﾞｼｯｸM-PRO"/>
                <a:cs typeface="HG丸ｺﾞｼｯｸM-PRO"/>
              </a:rPr>
              <a:t>加</a:t>
            </a:r>
            <a:r>
              <a:rPr sz="1050" spc="-10" dirty="0">
                <a:latin typeface="HG丸ｺﾞｼｯｸM-PRO"/>
                <a:cs typeface="HG丸ｺﾞｼｯｸM-PRO"/>
              </a:rPr>
              <a:t>」</a:t>
            </a:r>
            <a:r>
              <a:rPr sz="1050" spc="5" dirty="0">
                <a:latin typeface="HG丸ｺﾞｼｯｸM-PRO"/>
                <a:cs typeface="HG丸ｺﾞｼｯｸM-PRO"/>
              </a:rPr>
              <a:t>や</a:t>
            </a:r>
            <a:r>
              <a:rPr sz="1050" spc="-10" dirty="0">
                <a:latin typeface="HG丸ｺﾞｼｯｸM-PRO"/>
                <a:cs typeface="HG丸ｺﾞｼｯｸM-PRO"/>
              </a:rPr>
              <a:t>「</a:t>
            </a:r>
            <a:r>
              <a:rPr sz="1050" spc="5" dirty="0">
                <a:latin typeface="HG丸ｺﾞｼｯｸM-PRO"/>
                <a:cs typeface="HG丸ｺﾞｼｯｸM-PRO"/>
              </a:rPr>
              <a:t>続行</a:t>
            </a:r>
            <a:r>
              <a:rPr sz="1050" spc="-10" dirty="0">
                <a:latin typeface="HG丸ｺﾞｼｯｸM-PRO"/>
                <a:cs typeface="HG丸ｺﾞｼｯｸM-PRO"/>
              </a:rPr>
              <a:t>」</a:t>
            </a:r>
            <a:r>
              <a:rPr sz="1050" spc="5" dirty="0">
                <a:latin typeface="HG丸ｺﾞｼｯｸM-PRO"/>
                <a:cs typeface="HG丸ｺﾞｼｯｸM-PRO"/>
              </a:rPr>
              <a:t>を</a:t>
            </a:r>
            <a:r>
              <a:rPr sz="1050" spc="-10" dirty="0">
                <a:latin typeface="HG丸ｺﾞｼｯｸM-PRO"/>
                <a:cs typeface="HG丸ｺﾞｼｯｸM-PRO"/>
              </a:rPr>
              <a:t>ク</a:t>
            </a:r>
            <a:r>
              <a:rPr sz="1050" spc="5" dirty="0">
                <a:latin typeface="HG丸ｺﾞｼｯｸM-PRO"/>
                <a:cs typeface="HG丸ｺﾞｼｯｸM-PRO"/>
              </a:rPr>
              <a:t>リ</a:t>
            </a:r>
            <a:r>
              <a:rPr sz="1050" spc="-10" dirty="0">
                <a:latin typeface="HG丸ｺﾞｼｯｸM-PRO"/>
                <a:cs typeface="HG丸ｺﾞｼｯｸM-PRO"/>
              </a:rPr>
              <a:t>ッ</a:t>
            </a:r>
            <a:r>
              <a:rPr sz="1050" spc="5" dirty="0">
                <a:latin typeface="HG丸ｺﾞｼｯｸM-PRO"/>
                <a:cs typeface="HG丸ｺﾞｼｯｸM-PRO"/>
              </a:rPr>
              <a:t>ク</a:t>
            </a:r>
            <a:r>
              <a:rPr sz="1050" spc="-10" dirty="0">
                <a:latin typeface="HG丸ｺﾞｼｯｸM-PRO"/>
                <a:cs typeface="HG丸ｺﾞｼｯｸM-PRO"/>
              </a:rPr>
              <a:t>し</a:t>
            </a:r>
            <a:r>
              <a:rPr sz="1050" spc="5" dirty="0">
                <a:latin typeface="HG丸ｺﾞｼｯｸM-PRO"/>
                <a:cs typeface="HG丸ｺﾞｼｯｸM-PRO"/>
              </a:rPr>
              <a:t>て</a:t>
            </a:r>
            <a:r>
              <a:rPr sz="1050" spc="-10" dirty="0">
                <a:latin typeface="HG丸ｺﾞｼｯｸM-PRO"/>
                <a:cs typeface="HG丸ｺﾞｼｯｸM-PRO"/>
              </a:rPr>
              <a:t>く</a:t>
            </a:r>
            <a:r>
              <a:rPr sz="1050" spc="5" dirty="0">
                <a:latin typeface="HG丸ｺﾞｼｯｸM-PRO"/>
                <a:cs typeface="HG丸ｺﾞｼｯｸM-PRO"/>
              </a:rPr>
              <a:t>ださ</a:t>
            </a:r>
            <a:r>
              <a:rPr sz="1050" spc="-10" dirty="0">
                <a:latin typeface="HG丸ｺﾞｼｯｸM-PRO"/>
                <a:cs typeface="HG丸ｺﾞｼｯｸM-PRO"/>
              </a:rPr>
              <a:t>い</a:t>
            </a:r>
            <a:r>
              <a:rPr sz="1050" spc="5" dirty="0">
                <a:latin typeface="HG丸ｺﾞｼｯｸM-PRO"/>
                <a:cs typeface="HG丸ｺﾞｼｯｸM-PRO"/>
              </a:rPr>
              <a:t>。</a:t>
            </a:r>
            <a:endParaRPr sz="1050">
              <a:latin typeface="HG丸ｺﾞｼｯｸM-PRO"/>
              <a:cs typeface="HG丸ｺﾞｼｯｸM-PRO"/>
            </a:endParaRPr>
          </a:p>
          <a:p>
            <a:pPr marL="144780">
              <a:lnSpc>
                <a:spcPct val="100000"/>
              </a:lnSpc>
              <a:spcBef>
                <a:spcPts val="540"/>
              </a:spcBef>
              <a:tabLst>
                <a:tab pos="2379345" algn="l"/>
              </a:tabLst>
            </a:pPr>
            <a:r>
              <a:rPr sz="1050" dirty="0">
                <a:latin typeface="HG丸ｺﾞｼｯｸM-PRO"/>
                <a:cs typeface="HG丸ｺﾞｼｯｸM-PRO"/>
              </a:rPr>
              <a:t>◎PC</a:t>
            </a:r>
            <a:r>
              <a:rPr sz="1050" spc="-95" dirty="0">
                <a:latin typeface="HG丸ｺﾞｼｯｸM-PRO"/>
                <a:cs typeface="HG丸ｺﾞｼｯｸM-PRO"/>
              </a:rPr>
              <a:t> </a:t>
            </a:r>
            <a:r>
              <a:rPr sz="1050" spc="5" dirty="0">
                <a:latin typeface="HG丸ｺﾞｼｯｸM-PRO"/>
                <a:cs typeface="HG丸ｺﾞｼｯｸM-PRO"/>
              </a:rPr>
              <a:t>版	</a:t>
            </a:r>
            <a:r>
              <a:rPr sz="1050" spc="-10" dirty="0">
                <a:latin typeface="HG丸ｺﾞｼｯｸM-PRO"/>
                <a:cs typeface="HG丸ｺﾞｼｯｸM-PRO"/>
              </a:rPr>
              <a:t>◎</a:t>
            </a:r>
            <a:r>
              <a:rPr sz="1050" spc="5" dirty="0">
                <a:latin typeface="HG丸ｺﾞｼｯｸM-PRO"/>
                <a:cs typeface="HG丸ｺﾞｼｯｸM-PRO"/>
              </a:rPr>
              <a:t>ス</a:t>
            </a:r>
            <a:r>
              <a:rPr sz="1050" spc="-10" dirty="0">
                <a:latin typeface="HG丸ｺﾞｼｯｸM-PRO"/>
                <a:cs typeface="HG丸ｺﾞｼｯｸM-PRO"/>
              </a:rPr>
              <a:t>マ</a:t>
            </a:r>
            <a:r>
              <a:rPr sz="1050" spc="5" dirty="0">
                <a:latin typeface="HG丸ｺﾞｼｯｸM-PRO"/>
                <a:cs typeface="HG丸ｺﾞｼｯｸM-PRO"/>
              </a:rPr>
              <a:t>ホ版</a:t>
            </a:r>
            <a:endParaRPr sz="1050">
              <a:latin typeface="HG丸ｺﾞｼｯｸM-PRO"/>
              <a:cs typeface="HG丸ｺﾞｼｯｸM-PR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95324" y="5662955"/>
            <a:ext cx="5233670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6685" marR="5080" indent="-134620">
              <a:lnSpc>
                <a:spcPct val="142900"/>
              </a:lnSpc>
              <a:spcBef>
                <a:spcPts val="95"/>
              </a:spcBef>
            </a:pPr>
            <a:r>
              <a:rPr sz="1050" spc="5" dirty="0">
                <a:latin typeface="HG丸ｺﾞｼｯｸM-PRO"/>
                <a:cs typeface="HG丸ｺﾞｼｯｸM-PRO"/>
              </a:rPr>
              <a:t>④そ</a:t>
            </a:r>
            <a:r>
              <a:rPr sz="1050" spc="-10" dirty="0">
                <a:latin typeface="HG丸ｺﾞｼｯｸM-PRO"/>
                <a:cs typeface="HG丸ｺﾞｼｯｸM-PRO"/>
              </a:rPr>
              <a:t>の</a:t>
            </a:r>
            <a:r>
              <a:rPr sz="1050" spc="5" dirty="0">
                <a:latin typeface="HG丸ｺﾞｼｯｸM-PRO"/>
                <a:cs typeface="HG丸ｺﾞｼｯｸM-PRO"/>
              </a:rPr>
              <a:t>後</a:t>
            </a:r>
            <a:r>
              <a:rPr sz="1050" spc="-180" dirty="0">
                <a:latin typeface="HG丸ｺﾞｼｯｸM-PRO"/>
                <a:cs typeface="HG丸ｺﾞｼｯｸM-PRO"/>
              </a:rPr>
              <a:t>は</a:t>
            </a:r>
            <a:r>
              <a:rPr sz="1050" spc="-525" dirty="0">
                <a:latin typeface="HG丸ｺﾞｼｯｸM-PRO"/>
                <a:cs typeface="HG丸ｺﾞｼｯｸM-PRO"/>
              </a:rPr>
              <a:t>「</a:t>
            </a:r>
            <a:r>
              <a:rPr sz="1050" spc="-60" dirty="0">
                <a:latin typeface="ＭＳ ゴシック"/>
                <a:cs typeface="ＭＳ ゴシック"/>
              </a:rPr>
              <a:t>（１）</a:t>
            </a:r>
            <a:r>
              <a:rPr sz="1050" spc="-10" dirty="0">
                <a:latin typeface="ＭＳ ゴシック"/>
                <a:cs typeface="ＭＳ ゴシック"/>
              </a:rPr>
              <a:t>リ</a:t>
            </a:r>
            <a:r>
              <a:rPr sz="1050" spc="5" dirty="0">
                <a:latin typeface="ＭＳ ゴシック"/>
                <a:cs typeface="ＭＳ ゴシック"/>
              </a:rPr>
              <a:t>ン</a:t>
            </a:r>
            <a:r>
              <a:rPr sz="1050" spc="-10" dirty="0">
                <a:latin typeface="ＭＳ ゴシック"/>
                <a:cs typeface="ＭＳ ゴシック"/>
              </a:rPr>
              <a:t>ク</a:t>
            </a:r>
            <a:r>
              <a:rPr sz="1050" spc="5" dirty="0">
                <a:latin typeface="ＭＳ ゴシック"/>
                <a:cs typeface="ＭＳ ゴシック"/>
              </a:rPr>
              <a:t>をク</a:t>
            </a:r>
            <a:r>
              <a:rPr sz="1050" spc="-10" dirty="0">
                <a:latin typeface="ＭＳ ゴシック"/>
                <a:cs typeface="ＭＳ ゴシック"/>
              </a:rPr>
              <a:t>リ</a:t>
            </a:r>
            <a:r>
              <a:rPr sz="1050" spc="5" dirty="0">
                <a:latin typeface="ＭＳ ゴシック"/>
                <a:cs typeface="ＭＳ ゴシック"/>
              </a:rPr>
              <a:t>ッ</a:t>
            </a:r>
            <a:r>
              <a:rPr sz="1050" spc="-10" dirty="0">
                <a:latin typeface="ＭＳ ゴシック"/>
                <a:cs typeface="ＭＳ ゴシック"/>
              </a:rPr>
              <a:t>ク</a:t>
            </a:r>
            <a:r>
              <a:rPr sz="1050" spc="5" dirty="0">
                <a:latin typeface="ＭＳ ゴシック"/>
                <a:cs typeface="ＭＳ ゴシック"/>
              </a:rPr>
              <a:t>し</a:t>
            </a:r>
            <a:r>
              <a:rPr sz="1050" spc="-10" dirty="0">
                <a:latin typeface="ＭＳ ゴシック"/>
                <a:cs typeface="ＭＳ ゴシック"/>
              </a:rPr>
              <a:t>て</a:t>
            </a:r>
            <a:r>
              <a:rPr sz="1050" spc="5" dirty="0">
                <a:latin typeface="ＭＳ ゴシック"/>
                <a:cs typeface="ＭＳ ゴシック"/>
              </a:rPr>
              <a:t>参</a:t>
            </a:r>
            <a:r>
              <a:rPr sz="1050" spc="-10" dirty="0">
                <a:latin typeface="ＭＳ ゴシック"/>
                <a:cs typeface="ＭＳ ゴシック"/>
              </a:rPr>
              <a:t>加</a:t>
            </a:r>
            <a:r>
              <a:rPr sz="1050" spc="-165" dirty="0">
                <a:latin typeface="HG丸ｺﾞｼｯｸM-PRO"/>
                <a:cs typeface="HG丸ｺﾞｼｯｸM-PRO"/>
              </a:rPr>
              <a:t>」</a:t>
            </a:r>
            <a:r>
              <a:rPr sz="1050" spc="-10" dirty="0">
                <a:latin typeface="HG丸ｺﾞｼｯｸM-PRO"/>
                <a:cs typeface="HG丸ｺﾞｼｯｸM-PRO"/>
              </a:rPr>
              <a:t>と</a:t>
            </a:r>
            <a:r>
              <a:rPr sz="1050" spc="5" dirty="0">
                <a:latin typeface="HG丸ｺﾞｼｯｸM-PRO"/>
                <a:cs typeface="HG丸ｺﾞｼｯｸM-PRO"/>
              </a:rPr>
              <a:t>同様</a:t>
            </a:r>
            <a:r>
              <a:rPr sz="1050" spc="-10" dirty="0">
                <a:latin typeface="HG丸ｺﾞｼｯｸM-PRO"/>
                <a:cs typeface="HG丸ｺﾞｼｯｸM-PRO"/>
              </a:rPr>
              <a:t>に</a:t>
            </a:r>
            <a:r>
              <a:rPr sz="1050" spc="5" dirty="0">
                <a:latin typeface="HG丸ｺﾞｼｯｸM-PRO"/>
                <a:cs typeface="HG丸ｺﾞｼｯｸM-PRO"/>
              </a:rPr>
              <a:t>な</a:t>
            </a:r>
            <a:r>
              <a:rPr sz="1050" spc="-10" dirty="0">
                <a:latin typeface="HG丸ｺﾞｼｯｸM-PRO"/>
                <a:cs typeface="HG丸ｺﾞｼｯｸM-PRO"/>
              </a:rPr>
              <a:t>り</a:t>
            </a:r>
            <a:r>
              <a:rPr sz="1050" spc="5" dirty="0">
                <a:latin typeface="HG丸ｺﾞｼｯｸM-PRO"/>
                <a:cs typeface="HG丸ｺﾞｼｯｸM-PRO"/>
              </a:rPr>
              <a:t>ま</a:t>
            </a:r>
            <a:r>
              <a:rPr sz="1050" spc="-10" dirty="0">
                <a:latin typeface="HG丸ｺﾞｼｯｸM-PRO"/>
                <a:cs typeface="HG丸ｺﾞｼｯｸM-PRO"/>
              </a:rPr>
              <a:t>す</a:t>
            </a:r>
            <a:r>
              <a:rPr sz="1050" spc="5" dirty="0">
                <a:latin typeface="HG丸ｺﾞｼｯｸM-PRO"/>
                <a:cs typeface="HG丸ｺﾞｼｯｸM-PRO"/>
              </a:rPr>
              <a:t>の</a:t>
            </a:r>
            <a:r>
              <a:rPr sz="1050" spc="-10" dirty="0">
                <a:latin typeface="HG丸ｺﾞｼｯｸM-PRO"/>
                <a:cs typeface="HG丸ｺﾞｼｯｸM-PRO"/>
              </a:rPr>
              <a:t>で</a:t>
            </a:r>
            <a:r>
              <a:rPr sz="1050" spc="5" dirty="0">
                <a:latin typeface="HG丸ｺﾞｼｯｸM-PRO"/>
                <a:cs typeface="HG丸ｺﾞｼｯｸM-PRO"/>
              </a:rPr>
              <a:t>そ</a:t>
            </a:r>
            <a:r>
              <a:rPr sz="1050" spc="-10" dirty="0">
                <a:latin typeface="HG丸ｺﾞｼｯｸM-PRO"/>
                <a:cs typeface="HG丸ｺﾞｼｯｸM-PRO"/>
              </a:rPr>
              <a:t>ち</a:t>
            </a:r>
            <a:r>
              <a:rPr sz="1050" spc="5" dirty="0">
                <a:latin typeface="HG丸ｺﾞｼｯｸM-PRO"/>
                <a:cs typeface="HG丸ｺﾞｼｯｸM-PRO"/>
              </a:rPr>
              <a:t>らを</a:t>
            </a:r>
            <a:r>
              <a:rPr sz="1050" spc="-10" dirty="0">
                <a:latin typeface="HG丸ｺﾞｼｯｸM-PRO"/>
                <a:cs typeface="HG丸ｺﾞｼｯｸM-PRO"/>
              </a:rPr>
              <a:t>ご</a:t>
            </a:r>
            <a:r>
              <a:rPr sz="1050" spc="5" dirty="0">
                <a:latin typeface="HG丸ｺﾞｼｯｸM-PRO"/>
                <a:cs typeface="HG丸ｺﾞｼｯｸM-PRO"/>
              </a:rPr>
              <a:t>覧</a:t>
            </a:r>
            <a:r>
              <a:rPr sz="1050" spc="-10" dirty="0">
                <a:latin typeface="HG丸ｺﾞｼｯｸM-PRO"/>
                <a:cs typeface="HG丸ｺﾞｼｯｸM-PRO"/>
              </a:rPr>
              <a:t>く</a:t>
            </a:r>
            <a:r>
              <a:rPr sz="1050" spc="5" dirty="0">
                <a:latin typeface="HG丸ｺﾞｼｯｸM-PRO"/>
                <a:cs typeface="HG丸ｺﾞｼｯｸM-PRO"/>
              </a:rPr>
              <a:t>だ さい。</a:t>
            </a:r>
            <a:endParaRPr sz="1050">
              <a:latin typeface="HG丸ｺﾞｼｯｸM-PRO"/>
              <a:cs typeface="HG丸ｺﾞｼｯｸM-PRO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930275" y="1359598"/>
            <a:ext cx="1670685" cy="1527810"/>
            <a:chOff x="930275" y="1359598"/>
            <a:chExt cx="1670685" cy="1527810"/>
          </a:xfrm>
        </p:grpSpPr>
        <p:sp>
          <p:nvSpPr>
            <p:cNvPr id="5" name="object 5"/>
            <p:cNvSpPr/>
            <p:nvPr/>
          </p:nvSpPr>
          <p:spPr>
            <a:xfrm>
              <a:off x="939800" y="1369060"/>
              <a:ext cx="1651635" cy="15087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35037" y="1364361"/>
              <a:ext cx="1661160" cy="1518285"/>
            </a:xfrm>
            <a:custGeom>
              <a:avLst/>
              <a:gdLst/>
              <a:ahLst/>
              <a:cxnLst/>
              <a:rect l="l" t="t" r="r" b="b"/>
              <a:pathLst>
                <a:path w="1661160" h="1518285">
                  <a:moveTo>
                    <a:pt x="0" y="1518285"/>
                  </a:moveTo>
                  <a:lnTo>
                    <a:pt x="1661160" y="1518285"/>
                  </a:lnTo>
                  <a:lnTo>
                    <a:pt x="1661160" y="0"/>
                  </a:lnTo>
                  <a:lnTo>
                    <a:pt x="0" y="0"/>
                  </a:lnTo>
                  <a:lnTo>
                    <a:pt x="0" y="151828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3203511" y="1351216"/>
            <a:ext cx="1821180" cy="3917950"/>
            <a:chOff x="3203511" y="1351216"/>
            <a:chExt cx="1821180" cy="3917950"/>
          </a:xfrm>
        </p:grpSpPr>
        <p:sp>
          <p:nvSpPr>
            <p:cNvPr id="8" name="object 8"/>
            <p:cNvSpPr/>
            <p:nvPr/>
          </p:nvSpPr>
          <p:spPr>
            <a:xfrm>
              <a:off x="3213099" y="1360805"/>
              <a:ext cx="1802129" cy="38985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208273" y="1355979"/>
              <a:ext cx="1811655" cy="3908425"/>
            </a:xfrm>
            <a:custGeom>
              <a:avLst/>
              <a:gdLst/>
              <a:ahLst/>
              <a:cxnLst/>
              <a:rect l="l" t="t" r="r" b="b"/>
              <a:pathLst>
                <a:path w="1811654" h="3908425">
                  <a:moveTo>
                    <a:pt x="0" y="3908044"/>
                  </a:moveTo>
                  <a:lnTo>
                    <a:pt x="1811654" y="3908044"/>
                  </a:lnTo>
                  <a:lnTo>
                    <a:pt x="1811654" y="0"/>
                  </a:lnTo>
                  <a:lnTo>
                    <a:pt x="0" y="0"/>
                  </a:lnTo>
                  <a:lnTo>
                    <a:pt x="0" y="3908044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29515" y="3219695"/>
            <a:ext cx="300809" cy="59539"/>
          </a:xfrm>
          <a:custGeom>
            <a:avLst/>
            <a:gdLst/>
            <a:ahLst/>
            <a:cxnLst/>
            <a:rect l="l" t="t" r="r" b="b"/>
            <a:pathLst>
              <a:path w="490855" h="97154">
                <a:moveTo>
                  <a:pt x="490727" y="91439"/>
                </a:moveTo>
                <a:lnTo>
                  <a:pt x="761" y="0"/>
                </a:lnTo>
                <a:lnTo>
                  <a:pt x="0" y="5333"/>
                </a:lnTo>
                <a:lnTo>
                  <a:pt x="489203" y="96773"/>
                </a:lnTo>
                <a:lnTo>
                  <a:pt x="490727" y="91439"/>
                </a:lnTo>
                <a:close/>
              </a:path>
            </a:pathLst>
          </a:custGeom>
          <a:solidFill>
            <a:srgbClr val="4371C4"/>
          </a:solidFill>
        </p:spPr>
        <p:txBody>
          <a:bodyPr wrap="square" lIns="0" tIns="0" rIns="0" bIns="0" rtlCol="0"/>
          <a:lstStyle/>
          <a:p>
            <a:endParaRPr sz="1103"/>
          </a:p>
        </p:txBody>
      </p:sp>
      <p:grpSp>
        <p:nvGrpSpPr>
          <p:cNvPr id="3" name="object 3"/>
          <p:cNvGrpSpPr/>
          <p:nvPr/>
        </p:nvGrpSpPr>
        <p:grpSpPr>
          <a:xfrm>
            <a:off x="1522308" y="2607025"/>
            <a:ext cx="2208786" cy="881802"/>
            <a:chOff x="2611255" y="4258817"/>
            <a:chExt cx="3604260" cy="1438910"/>
          </a:xfrm>
        </p:grpSpPr>
        <p:sp>
          <p:nvSpPr>
            <p:cNvPr id="4" name="object 4"/>
            <p:cNvSpPr/>
            <p:nvPr/>
          </p:nvSpPr>
          <p:spPr>
            <a:xfrm>
              <a:off x="4213738" y="4258817"/>
              <a:ext cx="2002155" cy="1093470"/>
            </a:xfrm>
            <a:custGeom>
              <a:avLst/>
              <a:gdLst/>
              <a:ahLst/>
              <a:cxnLst/>
              <a:rect l="l" t="t" r="r" b="b"/>
              <a:pathLst>
                <a:path w="2002154" h="1093470">
                  <a:moveTo>
                    <a:pt x="2001773" y="4571"/>
                  </a:moveTo>
                  <a:lnTo>
                    <a:pt x="1998725" y="0"/>
                  </a:lnTo>
                  <a:lnTo>
                    <a:pt x="0" y="1088897"/>
                  </a:lnTo>
                  <a:lnTo>
                    <a:pt x="2285" y="1093469"/>
                  </a:lnTo>
                  <a:lnTo>
                    <a:pt x="2001773" y="4571"/>
                  </a:lnTo>
                  <a:close/>
                </a:path>
              </a:pathLst>
            </a:custGeom>
            <a:solidFill>
              <a:srgbClr val="4371C4"/>
            </a:solidFill>
          </p:spPr>
          <p:txBody>
            <a:bodyPr wrap="square" lIns="0" tIns="0" rIns="0" bIns="0" rtlCol="0"/>
            <a:lstStyle/>
            <a:p>
              <a:endParaRPr sz="1103"/>
            </a:p>
          </p:txBody>
        </p:sp>
        <p:sp>
          <p:nvSpPr>
            <p:cNvPr id="5" name="object 5"/>
            <p:cNvSpPr/>
            <p:nvPr/>
          </p:nvSpPr>
          <p:spPr>
            <a:xfrm>
              <a:off x="2611255" y="5002530"/>
              <a:ext cx="1613153" cy="69494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103"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619597" y="3061083"/>
            <a:ext cx="796969" cy="371300"/>
          </a:xfrm>
          <a:prstGeom prst="rect">
            <a:avLst/>
          </a:prstGeom>
        </p:spPr>
        <p:txBody>
          <a:bodyPr vert="horz" wrap="square" lIns="0" tIns="8172" rIns="0" bIns="0" rtlCol="0">
            <a:spAutoFit/>
          </a:bodyPr>
          <a:lstStyle/>
          <a:p>
            <a:pPr marL="7783">
              <a:spcBef>
                <a:spcPts val="64"/>
              </a:spcBef>
            </a:pPr>
            <a:r>
              <a:rPr sz="2359" spc="3" dirty="0">
                <a:latin typeface="游ゴシック"/>
                <a:cs typeface="游ゴシック"/>
              </a:rPr>
              <a:t>Zoom</a:t>
            </a:r>
            <a:endParaRPr sz="2359">
              <a:latin typeface="游ゴシック"/>
              <a:cs typeface="游ゴシック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28600" y="2326841"/>
            <a:ext cx="794923" cy="9274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03"/>
          </a:p>
        </p:txBody>
      </p:sp>
      <p:grpSp>
        <p:nvGrpSpPr>
          <p:cNvPr id="8" name="object 8"/>
          <p:cNvGrpSpPr/>
          <p:nvPr/>
        </p:nvGrpSpPr>
        <p:grpSpPr>
          <a:xfrm>
            <a:off x="2653316" y="1603032"/>
            <a:ext cx="3821403" cy="2456283"/>
            <a:chOff x="4456815" y="2620518"/>
            <a:chExt cx="6235700" cy="4008120"/>
          </a:xfrm>
        </p:grpSpPr>
        <p:sp>
          <p:nvSpPr>
            <p:cNvPr id="9" name="object 9"/>
            <p:cNvSpPr/>
            <p:nvPr/>
          </p:nvSpPr>
          <p:spPr>
            <a:xfrm>
              <a:off x="5339974" y="2620518"/>
              <a:ext cx="4991100" cy="33101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103"/>
            </a:p>
          </p:txBody>
        </p:sp>
        <p:sp>
          <p:nvSpPr>
            <p:cNvPr id="10" name="object 10"/>
            <p:cNvSpPr/>
            <p:nvPr/>
          </p:nvSpPr>
          <p:spPr>
            <a:xfrm>
              <a:off x="4456815" y="2899409"/>
              <a:ext cx="6235567" cy="372922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103"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419004" y="1353357"/>
            <a:ext cx="2637235" cy="800392"/>
          </a:xfrm>
          <a:prstGeom prst="rect">
            <a:avLst/>
          </a:prstGeom>
        </p:spPr>
        <p:txBody>
          <a:bodyPr vert="horz" wrap="square" lIns="0" tIns="8172" rIns="0" bIns="0" rtlCol="0">
            <a:spAutoFit/>
          </a:bodyPr>
          <a:lstStyle/>
          <a:p>
            <a:pPr marL="7783" marR="3113" algn="just">
              <a:spcBef>
                <a:spcPts val="64"/>
              </a:spcBef>
            </a:pPr>
            <a:r>
              <a:rPr sz="1716" spc="3" dirty="0">
                <a:latin typeface="游ゴシック"/>
                <a:cs typeface="游ゴシック"/>
              </a:rPr>
              <a:t>パソコンやスマ</a:t>
            </a:r>
            <a:r>
              <a:rPr sz="1716" spc="-3" dirty="0">
                <a:latin typeface="游ゴシック"/>
                <a:cs typeface="游ゴシック"/>
              </a:rPr>
              <a:t>フ</a:t>
            </a:r>
            <a:r>
              <a:rPr sz="1716" spc="3" dirty="0">
                <a:latin typeface="游ゴシック"/>
                <a:cs typeface="游ゴシック"/>
              </a:rPr>
              <a:t>ォを</a:t>
            </a:r>
            <a:r>
              <a:rPr sz="1716" spc="-3" dirty="0">
                <a:latin typeface="游ゴシック"/>
                <a:cs typeface="游ゴシック"/>
              </a:rPr>
              <a:t>使</a:t>
            </a:r>
            <a:r>
              <a:rPr sz="1716" spc="3" dirty="0">
                <a:latin typeface="游ゴシック"/>
                <a:cs typeface="游ゴシック"/>
              </a:rPr>
              <a:t>い 会議や講義をオ</a:t>
            </a:r>
            <a:r>
              <a:rPr sz="1716" spc="-3" dirty="0">
                <a:latin typeface="游ゴシック"/>
                <a:cs typeface="游ゴシック"/>
              </a:rPr>
              <a:t>ン</a:t>
            </a:r>
            <a:r>
              <a:rPr sz="1716" spc="3" dirty="0">
                <a:latin typeface="游ゴシック"/>
                <a:cs typeface="游ゴシック"/>
              </a:rPr>
              <a:t>ライ</a:t>
            </a:r>
            <a:r>
              <a:rPr sz="1716" spc="-3" dirty="0">
                <a:latin typeface="游ゴシック"/>
                <a:cs typeface="游ゴシック"/>
              </a:rPr>
              <a:t>ン</a:t>
            </a:r>
            <a:r>
              <a:rPr sz="1716" spc="3" dirty="0">
                <a:latin typeface="游ゴシック"/>
                <a:cs typeface="游ゴシック"/>
              </a:rPr>
              <a:t>で 行うシステムや</a:t>
            </a:r>
            <a:r>
              <a:rPr sz="1716" spc="-3" dirty="0">
                <a:latin typeface="游ゴシック"/>
                <a:cs typeface="游ゴシック"/>
              </a:rPr>
              <a:t>ア</a:t>
            </a:r>
            <a:r>
              <a:rPr sz="1716" spc="3" dirty="0">
                <a:latin typeface="游ゴシック"/>
                <a:cs typeface="游ゴシック"/>
              </a:rPr>
              <a:t>プリ</a:t>
            </a:r>
            <a:endParaRPr sz="1716" dirty="0">
              <a:latin typeface="游ゴシック"/>
              <a:cs typeface="游ゴシック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73552" y="666750"/>
            <a:ext cx="5651317" cy="4697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03"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415268" y="733682"/>
            <a:ext cx="985704" cy="272298"/>
          </a:xfrm>
          <a:prstGeom prst="rect">
            <a:avLst/>
          </a:prstGeom>
        </p:spPr>
        <p:txBody>
          <a:bodyPr vert="horz" wrap="square" lIns="0" tIns="8172" rIns="0" bIns="0" rtlCol="0">
            <a:spAutoFit/>
          </a:bodyPr>
          <a:lstStyle/>
          <a:p>
            <a:pPr marL="7783">
              <a:spcBef>
                <a:spcPts val="64"/>
              </a:spcBef>
            </a:pPr>
            <a:r>
              <a:rPr sz="1716" dirty="0">
                <a:latin typeface="游ゴシック Light"/>
                <a:cs typeface="游ゴシック Light"/>
              </a:rPr>
              <a:t>Zoom</a:t>
            </a:r>
            <a:r>
              <a:rPr sz="1716" spc="3" dirty="0">
                <a:latin typeface="游ゴシック Light"/>
                <a:cs typeface="游ゴシック Light"/>
              </a:rPr>
              <a:t>とは</a:t>
            </a:r>
            <a:endParaRPr sz="1716">
              <a:latin typeface="游ゴシック Light"/>
              <a:cs typeface="游ゴシック Light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3154846" y="869883"/>
            <a:ext cx="2698331" cy="1067813"/>
            <a:chOff x="5275203" y="1424177"/>
            <a:chExt cx="4403090" cy="1742439"/>
          </a:xfrm>
        </p:grpSpPr>
        <p:sp>
          <p:nvSpPr>
            <p:cNvPr id="15" name="object 15"/>
            <p:cNvSpPr/>
            <p:nvPr/>
          </p:nvSpPr>
          <p:spPr>
            <a:xfrm>
              <a:off x="5275203" y="1424177"/>
              <a:ext cx="2735579" cy="174193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103"/>
            </a:p>
          </p:txBody>
        </p:sp>
        <p:sp>
          <p:nvSpPr>
            <p:cNvPr id="16" name="object 16"/>
            <p:cNvSpPr/>
            <p:nvPr/>
          </p:nvSpPr>
          <p:spPr>
            <a:xfrm>
              <a:off x="8163946" y="1495043"/>
              <a:ext cx="1514094" cy="151333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103"/>
            </a:p>
          </p:txBody>
        </p:sp>
      </p:grpSp>
      <p:sp>
        <p:nvSpPr>
          <p:cNvPr id="17" name="object 2">
            <a:extLst>
              <a:ext uri="{FF2B5EF4-FFF2-40B4-BE49-F238E27FC236}">
                <a16:creationId xmlns:a16="http://schemas.microsoft.com/office/drawing/2014/main" id="{42B3108E-3D4B-4104-8016-612B536C4FFB}"/>
              </a:ext>
            </a:extLst>
          </p:cNvPr>
          <p:cNvSpPr/>
          <p:nvPr/>
        </p:nvSpPr>
        <p:spPr>
          <a:xfrm>
            <a:off x="386155" y="6164053"/>
            <a:ext cx="794923" cy="92741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03"/>
          </a:p>
        </p:txBody>
      </p:sp>
      <p:sp>
        <p:nvSpPr>
          <p:cNvPr id="18" name="object 3">
            <a:extLst>
              <a:ext uri="{FF2B5EF4-FFF2-40B4-BE49-F238E27FC236}">
                <a16:creationId xmlns:a16="http://schemas.microsoft.com/office/drawing/2014/main" id="{FCFBFC9A-7D80-42C8-8B5C-C8E21C00BAF5}"/>
              </a:ext>
            </a:extLst>
          </p:cNvPr>
          <p:cNvSpPr/>
          <p:nvPr/>
        </p:nvSpPr>
        <p:spPr>
          <a:xfrm>
            <a:off x="1646921" y="7824828"/>
            <a:ext cx="983700" cy="42078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03"/>
          </a:p>
        </p:txBody>
      </p:sp>
      <p:sp>
        <p:nvSpPr>
          <p:cNvPr id="19" name="object 4">
            <a:extLst>
              <a:ext uri="{FF2B5EF4-FFF2-40B4-BE49-F238E27FC236}">
                <a16:creationId xmlns:a16="http://schemas.microsoft.com/office/drawing/2014/main" id="{1355DEBF-8B8C-4B58-B95D-00F269CEFF2D}"/>
              </a:ext>
            </a:extLst>
          </p:cNvPr>
          <p:cNvSpPr txBox="1"/>
          <p:nvPr/>
        </p:nvSpPr>
        <p:spPr>
          <a:xfrm>
            <a:off x="1739795" y="7821035"/>
            <a:ext cx="796969" cy="371300"/>
          </a:xfrm>
          <a:prstGeom prst="rect">
            <a:avLst/>
          </a:prstGeom>
        </p:spPr>
        <p:txBody>
          <a:bodyPr vert="horz" wrap="square" lIns="0" tIns="8172" rIns="0" bIns="0" rtlCol="0">
            <a:spAutoFit/>
          </a:bodyPr>
          <a:lstStyle/>
          <a:p>
            <a:pPr marL="7783">
              <a:spcBef>
                <a:spcPts val="64"/>
              </a:spcBef>
            </a:pPr>
            <a:r>
              <a:rPr sz="2359" spc="3" dirty="0">
                <a:latin typeface="游ゴシック"/>
                <a:cs typeface="游ゴシック"/>
              </a:rPr>
              <a:t>Zoom</a:t>
            </a:r>
            <a:endParaRPr sz="2359">
              <a:latin typeface="游ゴシック"/>
              <a:cs typeface="游ゴシック"/>
            </a:endParaRPr>
          </a:p>
        </p:txBody>
      </p:sp>
      <p:sp>
        <p:nvSpPr>
          <p:cNvPr id="20" name="object 5">
            <a:extLst>
              <a:ext uri="{FF2B5EF4-FFF2-40B4-BE49-F238E27FC236}">
                <a16:creationId xmlns:a16="http://schemas.microsoft.com/office/drawing/2014/main" id="{D91072FD-F4DE-4DDC-86DC-BBF6D71EA92A}"/>
              </a:ext>
            </a:extLst>
          </p:cNvPr>
          <p:cNvSpPr txBox="1">
            <a:spLocks/>
          </p:cNvSpPr>
          <p:nvPr/>
        </p:nvSpPr>
        <p:spPr>
          <a:xfrm>
            <a:off x="407985" y="5152276"/>
            <a:ext cx="1161598" cy="239212"/>
          </a:xfrm>
          <a:prstGeom prst="rect">
            <a:avLst/>
          </a:prstGeom>
        </p:spPr>
        <p:txBody>
          <a:bodyPr vert="horz" wrap="square" lIns="0" tIns="8172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7783">
              <a:spcBef>
                <a:spcPts val="64"/>
              </a:spcBef>
            </a:pPr>
            <a:r>
              <a:rPr kumimoji="0" lang="ja-JP" altLang="en-US" sz="1501" kern="0">
                <a:solidFill>
                  <a:sysClr val="windowText" lastClr="000000"/>
                </a:solidFill>
              </a:rPr>
              <a:t>利用のながれ</a:t>
            </a:r>
          </a:p>
        </p:txBody>
      </p:sp>
      <p:grpSp>
        <p:nvGrpSpPr>
          <p:cNvPr id="21" name="object 6">
            <a:extLst>
              <a:ext uri="{FF2B5EF4-FFF2-40B4-BE49-F238E27FC236}">
                <a16:creationId xmlns:a16="http://schemas.microsoft.com/office/drawing/2014/main" id="{555CE56E-4392-4A49-B394-387741580206}"/>
              </a:ext>
            </a:extLst>
          </p:cNvPr>
          <p:cNvGrpSpPr/>
          <p:nvPr/>
        </p:nvGrpSpPr>
        <p:grpSpPr>
          <a:xfrm>
            <a:off x="89349" y="7190462"/>
            <a:ext cx="1694726" cy="649872"/>
            <a:chOff x="98940" y="4462272"/>
            <a:chExt cx="2765425" cy="1060450"/>
          </a:xfrm>
        </p:grpSpPr>
        <p:sp>
          <p:nvSpPr>
            <p:cNvPr id="22" name="object 7">
              <a:extLst>
                <a:ext uri="{FF2B5EF4-FFF2-40B4-BE49-F238E27FC236}">
                  <a16:creationId xmlns:a16="http://schemas.microsoft.com/office/drawing/2014/main" id="{699C0CB6-D0DD-4B91-9E7F-4E47725226A1}"/>
                </a:ext>
              </a:extLst>
            </p:cNvPr>
            <p:cNvSpPr/>
            <p:nvPr/>
          </p:nvSpPr>
          <p:spPr>
            <a:xfrm>
              <a:off x="1602367" y="4462272"/>
              <a:ext cx="1262380" cy="1060450"/>
            </a:xfrm>
            <a:custGeom>
              <a:avLst/>
              <a:gdLst/>
              <a:ahLst/>
              <a:cxnLst/>
              <a:rect l="l" t="t" r="r" b="b"/>
              <a:pathLst>
                <a:path w="1262380" h="1060450">
                  <a:moveTo>
                    <a:pt x="1151520" y="931761"/>
                  </a:moveTo>
                  <a:lnTo>
                    <a:pt x="35052" y="0"/>
                  </a:lnTo>
                  <a:lnTo>
                    <a:pt x="0" y="42672"/>
                  </a:lnTo>
                  <a:lnTo>
                    <a:pt x="1115712" y="974426"/>
                  </a:lnTo>
                  <a:lnTo>
                    <a:pt x="1151520" y="931761"/>
                  </a:lnTo>
                  <a:close/>
                </a:path>
                <a:path w="1262380" h="1060450">
                  <a:moveTo>
                    <a:pt x="1172718" y="1039052"/>
                  </a:moveTo>
                  <a:lnTo>
                    <a:pt x="1172718" y="949452"/>
                  </a:lnTo>
                  <a:lnTo>
                    <a:pt x="1136904" y="992124"/>
                  </a:lnTo>
                  <a:lnTo>
                    <a:pt x="1115712" y="974426"/>
                  </a:lnTo>
                  <a:lnTo>
                    <a:pt x="1079754" y="1017270"/>
                  </a:lnTo>
                  <a:lnTo>
                    <a:pt x="1172718" y="1039052"/>
                  </a:lnTo>
                  <a:close/>
                </a:path>
                <a:path w="1262380" h="1060450">
                  <a:moveTo>
                    <a:pt x="1172718" y="949452"/>
                  </a:moveTo>
                  <a:lnTo>
                    <a:pt x="1151520" y="931761"/>
                  </a:lnTo>
                  <a:lnTo>
                    <a:pt x="1115712" y="974426"/>
                  </a:lnTo>
                  <a:lnTo>
                    <a:pt x="1136904" y="992124"/>
                  </a:lnTo>
                  <a:lnTo>
                    <a:pt x="1172718" y="949452"/>
                  </a:lnTo>
                  <a:close/>
                </a:path>
                <a:path w="1262380" h="1060450">
                  <a:moveTo>
                    <a:pt x="1261872" y="1059942"/>
                  </a:moveTo>
                  <a:lnTo>
                    <a:pt x="1187196" y="889254"/>
                  </a:lnTo>
                  <a:lnTo>
                    <a:pt x="1151520" y="931761"/>
                  </a:lnTo>
                  <a:lnTo>
                    <a:pt x="1172718" y="949452"/>
                  </a:lnTo>
                  <a:lnTo>
                    <a:pt x="1172718" y="1039052"/>
                  </a:lnTo>
                  <a:lnTo>
                    <a:pt x="1261872" y="1059942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sz="1103"/>
            </a:p>
          </p:txBody>
        </p:sp>
        <p:sp>
          <p:nvSpPr>
            <p:cNvPr id="23" name="object 8">
              <a:extLst>
                <a:ext uri="{FF2B5EF4-FFF2-40B4-BE49-F238E27FC236}">
                  <a16:creationId xmlns:a16="http://schemas.microsoft.com/office/drawing/2014/main" id="{489C7AA3-B255-4529-81E6-D4B3331B6469}"/>
                </a:ext>
              </a:extLst>
            </p:cNvPr>
            <p:cNvSpPr/>
            <p:nvPr/>
          </p:nvSpPr>
          <p:spPr>
            <a:xfrm>
              <a:off x="102750" y="4809743"/>
              <a:ext cx="2388870" cy="567055"/>
            </a:xfrm>
            <a:custGeom>
              <a:avLst/>
              <a:gdLst/>
              <a:ahLst/>
              <a:cxnLst/>
              <a:rect l="l" t="t" r="r" b="b"/>
              <a:pathLst>
                <a:path w="2388870" h="567054">
                  <a:moveTo>
                    <a:pt x="2388869" y="566927"/>
                  </a:moveTo>
                  <a:lnTo>
                    <a:pt x="2388869" y="0"/>
                  </a:lnTo>
                  <a:lnTo>
                    <a:pt x="0" y="0"/>
                  </a:lnTo>
                  <a:lnTo>
                    <a:pt x="0" y="566927"/>
                  </a:lnTo>
                  <a:lnTo>
                    <a:pt x="2388869" y="56692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103"/>
            </a:p>
          </p:txBody>
        </p:sp>
        <p:sp>
          <p:nvSpPr>
            <p:cNvPr id="24" name="object 9">
              <a:extLst>
                <a:ext uri="{FF2B5EF4-FFF2-40B4-BE49-F238E27FC236}">
                  <a16:creationId xmlns:a16="http://schemas.microsoft.com/office/drawing/2014/main" id="{6D378F9E-06D0-4CDF-8D48-08EF48DD724F}"/>
                </a:ext>
              </a:extLst>
            </p:cNvPr>
            <p:cNvSpPr/>
            <p:nvPr/>
          </p:nvSpPr>
          <p:spPr>
            <a:xfrm>
              <a:off x="98940" y="4805172"/>
              <a:ext cx="2396490" cy="575310"/>
            </a:xfrm>
            <a:custGeom>
              <a:avLst/>
              <a:gdLst/>
              <a:ahLst/>
              <a:cxnLst/>
              <a:rect l="l" t="t" r="r" b="b"/>
              <a:pathLst>
                <a:path w="2396490" h="575310">
                  <a:moveTo>
                    <a:pt x="2396490" y="573786"/>
                  </a:moveTo>
                  <a:lnTo>
                    <a:pt x="2396490" y="2286"/>
                  </a:lnTo>
                  <a:lnTo>
                    <a:pt x="2394966" y="0"/>
                  </a:lnTo>
                  <a:lnTo>
                    <a:pt x="1524" y="0"/>
                  </a:lnTo>
                  <a:lnTo>
                    <a:pt x="0" y="2286"/>
                  </a:lnTo>
                  <a:lnTo>
                    <a:pt x="0" y="573786"/>
                  </a:lnTo>
                  <a:lnTo>
                    <a:pt x="1524" y="575310"/>
                  </a:lnTo>
                  <a:lnTo>
                    <a:pt x="3810" y="575310"/>
                  </a:lnTo>
                  <a:lnTo>
                    <a:pt x="3810" y="8382"/>
                  </a:lnTo>
                  <a:lnTo>
                    <a:pt x="8382" y="4572"/>
                  </a:lnTo>
                  <a:lnTo>
                    <a:pt x="8382" y="8382"/>
                  </a:lnTo>
                  <a:lnTo>
                    <a:pt x="2388108" y="8382"/>
                  </a:lnTo>
                  <a:lnTo>
                    <a:pt x="2388108" y="4572"/>
                  </a:lnTo>
                  <a:lnTo>
                    <a:pt x="2392680" y="8382"/>
                  </a:lnTo>
                  <a:lnTo>
                    <a:pt x="2392680" y="575310"/>
                  </a:lnTo>
                  <a:lnTo>
                    <a:pt x="2394966" y="575310"/>
                  </a:lnTo>
                  <a:lnTo>
                    <a:pt x="2396490" y="573786"/>
                  </a:lnTo>
                  <a:close/>
                </a:path>
                <a:path w="2396490" h="575310">
                  <a:moveTo>
                    <a:pt x="8382" y="8382"/>
                  </a:moveTo>
                  <a:lnTo>
                    <a:pt x="8382" y="4572"/>
                  </a:lnTo>
                  <a:lnTo>
                    <a:pt x="3810" y="8382"/>
                  </a:lnTo>
                  <a:lnTo>
                    <a:pt x="8382" y="8382"/>
                  </a:lnTo>
                  <a:close/>
                </a:path>
                <a:path w="2396490" h="575310">
                  <a:moveTo>
                    <a:pt x="8382" y="566928"/>
                  </a:moveTo>
                  <a:lnTo>
                    <a:pt x="8382" y="8382"/>
                  </a:lnTo>
                  <a:lnTo>
                    <a:pt x="3810" y="8382"/>
                  </a:lnTo>
                  <a:lnTo>
                    <a:pt x="3810" y="566928"/>
                  </a:lnTo>
                  <a:lnTo>
                    <a:pt x="8382" y="566928"/>
                  </a:lnTo>
                  <a:close/>
                </a:path>
                <a:path w="2396490" h="575310">
                  <a:moveTo>
                    <a:pt x="2392680" y="566928"/>
                  </a:moveTo>
                  <a:lnTo>
                    <a:pt x="3810" y="566928"/>
                  </a:lnTo>
                  <a:lnTo>
                    <a:pt x="8382" y="571500"/>
                  </a:lnTo>
                  <a:lnTo>
                    <a:pt x="8382" y="575310"/>
                  </a:lnTo>
                  <a:lnTo>
                    <a:pt x="2388108" y="575310"/>
                  </a:lnTo>
                  <a:lnTo>
                    <a:pt x="2388108" y="571500"/>
                  </a:lnTo>
                  <a:lnTo>
                    <a:pt x="2392680" y="566928"/>
                  </a:lnTo>
                  <a:close/>
                </a:path>
                <a:path w="2396490" h="575310">
                  <a:moveTo>
                    <a:pt x="8382" y="575310"/>
                  </a:moveTo>
                  <a:lnTo>
                    <a:pt x="8382" y="571500"/>
                  </a:lnTo>
                  <a:lnTo>
                    <a:pt x="3810" y="566928"/>
                  </a:lnTo>
                  <a:lnTo>
                    <a:pt x="3810" y="575310"/>
                  </a:lnTo>
                  <a:lnTo>
                    <a:pt x="8382" y="575310"/>
                  </a:lnTo>
                  <a:close/>
                </a:path>
                <a:path w="2396490" h="575310">
                  <a:moveTo>
                    <a:pt x="2392680" y="8382"/>
                  </a:moveTo>
                  <a:lnTo>
                    <a:pt x="2388108" y="4572"/>
                  </a:lnTo>
                  <a:lnTo>
                    <a:pt x="2388108" y="8382"/>
                  </a:lnTo>
                  <a:lnTo>
                    <a:pt x="2392680" y="8382"/>
                  </a:lnTo>
                  <a:close/>
                </a:path>
                <a:path w="2396490" h="575310">
                  <a:moveTo>
                    <a:pt x="2392680" y="566928"/>
                  </a:moveTo>
                  <a:lnTo>
                    <a:pt x="2392680" y="8382"/>
                  </a:lnTo>
                  <a:lnTo>
                    <a:pt x="2388108" y="8382"/>
                  </a:lnTo>
                  <a:lnTo>
                    <a:pt x="2388108" y="566928"/>
                  </a:lnTo>
                  <a:lnTo>
                    <a:pt x="2392680" y="566928"/>
                  </a:lnTo>
                  <a:close/>
                </a:path>
                <a:path w="2396490" h="575310">
                  <a:moveTo>
                    <a:pt x="2392680" y="575310"/>
                  </a:moveTo>
                  <a:lnTo>
                    <a:pt x="2392680" y="566928"/>
                  </a:lnTo>
                  <a:lnTo>
                    <a:pt x="2388108" y="571500"/>
                  </a:lnTo>
                  <a:lnTo>
                    <a:pt x="2388108" y="575310"/>
                  </a:lnTo>
                  <a:lnTo>
                    <a:pt x="2392680" y="5753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03"/>
            </a:p>
          </p:txBody>
        </p:sp>
        <p:sp>
          <p:nvSpPr>
            <p:cNvPr id="25" name="object 10">
              <a:extLst>
                <a:ext uri="{FF2B5EF4-FFF2-40B4-BE49-F238E27FC236}">
                  <a16:creationId xmlns:a16="http://schemas.microsoft.com/office/drawing/2014/main" id="{A31FF429-38BF-492F-8344-62B35E0CBF95}"/>
                </a:ext>
              </a:extLst>
            </p:cNvPr>
            <p:cNvSpPr/>
            <p:nvPr/>
          </p:nvSpPr>
          <p:spPr>
            <a:xfrm>
              <a:off x="182760" y="4832603"/>
              <a:ext cx="200660" cy="257810"/>
            </a:xfrm>
            <a:custGeom>
              <a:avLst/>
              <a:gdLst/>
              <a:ahLst/>
              <a:cxnLst/>
              <a:rect l="l" t="t" r="r" b="b"/>
              <a:pathLst>
                <a:path w="200660" h="257810">
                  <a:moveTo>
                    <a:pt x="200405" y="257555"/>
                  </a:moveTo>
                  <a:lnTo>
                    <a:pt x="200405" y="0"/>
                  </a:lnTo>
                  <a:lnTo>
                    <a:pt x="0" y="0"/>
                  </a:lnTo>
                  <a:lnTo>
                    <a:pt x="0" y="257555"/>
                  </a:lnTo>
                  <a:lnTo>
                    <a:pt x="200405" y="257555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 sz="1103"/>
            </a:p>
          </p:txBody>
        </p:sp>
      </p:grpSp>
      <p:sp>
        <p:nvSpPr>
          <p:cNvPr id="26" name="object 11">
            <a:extLst>
              <a:ext uri="{FF2B5EF4-FFF2-40B4-BE49-F238E27FC236}">
                <a16:creationId xmlns:a16="http://schemas.microsoft.com/office/drawing/2014/main" id="{7A3E4D51-820D-40A5-B51A-B098CEA05E29}"/>
              </a:ext>
            </a:extLst>
          </p:cNvPr>
          <p:cNvSpPr txBox="1"/>
          <p:nvPr/>
        </p:nvSpPr>
        <p:spPr>
          <a:xfrm>
            <a:off x="133400" y="7410565"/>
            <a:ext cx="875576" cy="156018"/>
          </a:xfrm>
          <a:prstGeom prst="rect">
            <a:avLst/>
          </a:prstGeom>
        </p:spPr>
        <p:txBody>
          <a:bodyPr vert="horz" wrap="square" lIns="0" tIns="9729" rIns="0" bIns="0" rtlCol="0">
            <a:spAutoFit/>
          </a:bodyPr>
          <a:lstStyle/>
          <a:p>
            <a:pPr marL="7783">
              <a:spcBef>
                <a:spcPts val="77"/>
              </a:spcBef>
            </a:pPr>
            <a:r>
              <a:rPr sz="950" spc="15" dirty="0">
                <a:solidFill>
                  <a:srgbClr val="FF0000"/>
                </a:solidFill>
                <a:latin typeface="游ゴシック"/>
                <a:cs typeface="游ゴシック"/>
              </a:rPr>
              <a:t>①</a:t>
            </a:r>
            <a:r>
              <a:rPr sz="950" spc="15" dirty="0">
                <a:latin typeface="游ゴシック"/>
                <a:cs typeface="游ゴシック"/>
              </a:rPr>
              <a:t>ブラウザから</a:t>
            </a:r>
            <a:endParaRPr sz="950">
              <a:latin typeface="游ゴシック"/>
              <a:cs typeface="游ゴシック"/>
            </a:endParaRPr>
          </a:p>
        </p:txBody>
      </p:sp>
      <p:sp>
        <p:nvSpPr>
          <p:cNvPr id="27" name="object 12">
            <a:extLst>
              <a:ext uri="{FF2B5EF4-FFF2-40B4-BE49-F238E27FC236}">
                <a16:creationId xmlns:a16="http://schemas.microsoft.com/office/drawing/2014/main" id="{3804DFFA-8F71-4568-B0F3-6638BE3517EF}"/>
              </a:ext>
            </a:extLst>
          </p:cNvPr>
          <p:cNvSpPr txBox="1"/>
          <p:nvPr/>
        </p:nvSpPr>
        <p:spPr>
          <a:xfrm>
            <a:off x="133400" y="7557661"/>
            <a:ext cx="1366677" cy="156018"/>
          </a:xfrm>
          <a:prstGeom prst="rect">
            <a:avLst/>
          </a:prstGeom>
        </p:spPr>
        <p:txBody>
          <a:bodyPr vert="horz" wrap="square" lIns="0" tIns="9729" rIns="0" bIns="0" rtlCol="0">
            <a:spAutoFit/>
          </a:bodyPr>
          <a:lstStyle/>
          <a:p>
            <a:pPr marL="7783">
              <a:spcBef>
                <a:spcPts val="77"/>
              </a:spcBef>
            </a:pPr>
            <a:r>
              <a:rPr sz="950" spc="15" dirty="0">
                <a:latin typeface="游ゴシック"/>
                <a:cs typeface="游ゴシック"/>
              </a:rPr>
              <a:t>ミーティングを予約する</a:t>
            </a:r>
            <a:endParaRPr sz="950">
              <a:latin typeface="游ゴシック"/>
              <a:cs typeface="游ゴシック"/>
            </a:endParaRPr>
          </a:p>
        </p:txBody>
      </p:sp>
      <p:grpSp>
        <p:nvGrpSpPr>
          <p:cNvPr id="28" name="object 13">
            <a:extLst>
              <a:ext uri="{FF2B5EF4-FFF2-40B4-BE49-F238E27FC236}">
                <a16:creationId xmlns:a16="http://schemas.microsoft.com/office/drawing/2014/main" id="{CAFB1239-4B32-42E4-BE55-BF24F19B0C14}"/>
              </a:ext>
            </a:extLst>
          </p:cNvPr>
          <p:cNvGrpSpPr/>
          <p:nvPr/>
        </p:nvGrpSpPr>
        <p:grpSpPr>
          <a:xfrm>
            <a:off x="1402481" y="7134425"/>
            <a:ext cx="1348387" cy="707465"/>
            <a:chOff x="2241685" y="4370832"/>
            <a:chExt cx="2200275" cy="1154430"/>
          </a:xfrm>
        </p:grpSpPr>
        <p:sp>
          <p:nvSpPr>
            <p:cNvPr id="29" name="object 14">
              <a:extLst>
                <a:ext uri="{FF2B5EF4-FFF2-40B4-BE49-F238E27FC236}">
                  <a16:creationId xmlns:a16="http://schemas.microsoft.com/office/drawing/2014/main" id="{052B2FFC-491E-4BC5-BDD8-F5AE8CC57780}"/>
                </a:ext>
              </a:extLst>
            </p:cNvPr>
            <p:cNvSpPr/>
            <p:nvPr/>
          </p:nvSpPr>
          <p:spPr>
            <a:xfrm>
              <a:off x="2241685" y="4370832"/>
              <a:ext cx="1410970" cy="1154430"/>
            </a:xfrm>
            <a:custGeom>
              <a:avLst/>
              <a:gdLst/>
              <a:ahLst/>
              <a:cxnLst/>
              <a:rect l="l" t="t" r="r" b="b"/>
              <a:pathLst>
                <a:path w="1410970" h="1154429">
                  <a:moveTo>
                    <a:pt x="182880" y="41148"/>
                  </a:moveTo>
                  <a:lnTo>
                    <a:pt x="0" y="0"/>
                  </a:lnTo>
                  <a:lnTo>
                    <a:pt x="76962" y="170688"/>
                  </a:lnTo>
                  <a:lnTo>
                    <a:pt x="90678" y="153913"/>
                  </a:lnTo>
                  <a:lnTo>
                    <a:pt x="90678" y="109728"/>
                  </a:lnTo>
                  <a:lnTo>
                    <a:pt x="125730" y="66294"/>
                  </a:lnTo>
                  <a:lnTo>
                    <a:pt x="147707" y="84165"/>
                  </a:lnTo>
                  <a:lnTo>
                    <a:pt x="182880" y="41148"/>
                  </a:lnTo>
                  <a:close/>
                </a:path>
                <a:path w="1410970" h="1154429">
                  <a:moveTo>
                    <a:pt x="147707" y="84165"/>
                  </a:moveTo>
                  <a:lnTo>
                    <a:pt x="125730" y="66294"/>
                  </a:lnTo>
                  <a:lnTo>
                    <a:pt x="90678" y="109728"/>
                  </a:lnTo>
                  <a:lnTo>
                    <a:pt x="112377" y="127373"/>
                  </a:lnTo>
                  <a:lnTo>
                    <a:pt x="147707" y="84165"/>
                  </a:lnTo>
                  <a:close/>
                </a:path>
                <a:path w="1410970" h="1154429">
                  <a:moveTo>
                    <a:pt x="112377" y="127373"/>
                  </a:moveTo>
                  <a:lnTo>
                    <a:pt x="90678" y="109728"/>
                  </a:lnTo>
                  <a:lnTo>
                    <a:pt x="90678" y="153913"/>
                  </a:lnTo>
                  <a:lnTo>
                    <a:pt x="112377" y="127373"/>
                  </a:lnTo>
                  <a:close/>
                </a:path>
                <a:path w="1410970" h="1154429">
                  <a:moveTo>
                    <a:pt x="1410458" y="1110996"/>
                  </a:moveTo>
                  <a:lnTo>
                    <a:pt x="147707" y="84165"/>
                  </a:lnTo>
                  <a:lnTo>
                    <a:pt x="112377" y="127373"/>
                  </a:lnTo>
                  <a:lnTo>
                    <a:pt x="1375406" y="1154430"/>
                  </a:lnTo>
                  <a:lnTo>
                    <a:pt x="1410458" y="1110996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sz="1103"/>
            </a:p>
          </p:txBody>
        </p:sp>
        <p:sp>
          <p:nvSpPr>
            <p:cNvPr id="30" name="object 15">
              <a:extLst>
                <a:ext uri="{FF2B5EF4-FFF2-40B4-BE49-F238E27FC236}">
                  <a16:creationId xmlns:a16="http://schemas.microsoft.com/office/drawing/2014/main" id="{438EC6CF-3B98-448A-9389-1F2958120AAB}"/>
                </a:ext>
              </a:extLst>
            </p:cNvPr>
            <p:cNvSpPr/>
            <p:nvPr/>
          </p:nvSpPr>
          <p:spPr>
            <a:xfrm>
              <a:off x="2858143" y="4613147"/>
              <a:ext cx="1579245" cy="566420"/>
            </a:xfrm>
            <a:custGeom>
              <a:avLst/>
              <a:gdLst/>
              <a:ahLst/>
              <a:cxnLst/>
              <a:rect l="l" t="t" r="r" b="b"/>
              <a:pathLst>
                <a:path w="1579245" h="566420">
                  <a:moveTo>
                    <a:pt x="1578863" y="566165"/>
                  </a:moveTo>
                  <a:lnTo>
                    <a:pt x="1578863" y="0"/>
                  </a:lnTo>
                  <a:lnTo>
                    <a:pt x="0" y="0"/>
                  </a:lnTo>
                  <a:lnTo>
                    <a:pt x="0" y="566165"/>
                  </a:lnTo>
                  <a:lnTo>
                    <a:pt x="1578863" y="56616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103"/>
            </a:p>
          </p:txBody>
        </p:sp>
        <p:sp>
          <p:nvSpPr>
            <p:cNvPr id="31" name="object 16">
              <a:extLst>
                <a:ext uri="{FF2B5EF4-FFF2-40B4-BE49-F238E27FC236}">
                  <a16:creationId xmlns:a16="http://schemas.microsoft.com/office/drawing/2014/main" id="{C0795800-4581-4E76-A28B-C488F9BB298C}"/>
                </a:ext>
              </a:extLst>
            </p:cNvPr>
            <p:cNvSpPr/>
            <p:nvPr/>
          </p:nvSpPr>
          <p:spPr>
            <a:xfrm>
              <a:off x="2854333" y="4608576"/>
              <a:ext cx="1587500" cy="575310"/>
            </a:xfrm>
            <a:custGeom>
              <a:avLst/>
              <a:gdLst/>
              <a:ahLst/>
              <a:cxnLst/>
              <a:rect l="l" t="t" r="r" b="b"/>
              <a:pathLst>
                <a:path w="1587500" h="575310">
                  <a:moveTo>
                    <a:pt x="1587243" y="573024"/>
                  </a:moveTo>
                  <a:lnTo>
                    <a:pt x="1587243" y="1524"/>
                  </a:lnTo>
                  <a:lnTo>
                    <a:pt x="1584957" y="0"/>
                  </a:lnTo>
                  <a:lnTo>
                    <a:pt x="1524" y="0"/>
                  </a:lnTo>
                  <a:lnTo>
                    <a:pt x="0" y="1524"/>
                  </a:lnTo>
                  <a:lnTo>
                    <a:pt x="0" y="573024"/>
                  </a:lnTo>
                  <a:lnTo>
                    <a:pt x="1524" y="575310"/>
                  </a:lnTo>
                  <a:lnTo>
                    <a:pt x="3810" y="575310"/>
                  </a:lnTo>
                  <a:lnTo>
                    <a:pt x="3810" y="8382"/>
                  </a:lnTo>
                  <a:lnTo>
                    <a:pt x="7620" y="4572"/>
                  </a:lnTo>
                  <a:lnTo>
                    <a:pt x="7620" y="8382"/>
                  </a:lnTo>
                  <a:lnTo>
                    <a:pt x="1578861" y="8382"/>
                  </a:lnTo>
                  <a:lnTo>
                    <a:pt x="1578861" y="4572"/>
                  </a:lnTo>
                  <a:lnTo>
                    <a:pt x="1582671" y="8382"/>
                  </a:lnTo>
                  <a:lnTo>
                    <a:pt x="1582671" y="575310"/>
                  </a:lnTo>
                  <a:lnTo>
                    <a:pt x="1584957" y="575310"/>
                  </a:lnTo>
                  <a:lnTo>
                    <a:pt x="1587243" y="573024"/>
                  </a:lnTo>
                  <a:close/>
                </a:path>
                <a:path w="1587500" h="575310">
                  <a:moveTo>
                    <a:pt x="7620" y="8382"/>
                  </a:moveTo>
                  <a:lnTo>
                    <a:pt x="7620" y="4572"/>
                  </a:lnTo>
                  <a:lnTo>
                    <a:pt x="3810" y="8382"/>
                  </a:lnTo>
                  <a:lnTo>
                    <a:pt x="7620" y="8382"/>
                  </a:lnTo>
                  <a:close/>
                </a:path>
                <a:path w="1587500" h="575310">
                  <a:moveTo>
                    <a:pt x="7620" y="566928"/>
                  </a:moveTo>
                  <a:lnTo>
                    <a:pt x="7620" y="8382"/>
                  </a:lnTo>
                  <a:lnTo>
                    <a:pt x="3810" y="8382"/>
                  </a:lnTo>
                  <a:lnTo>
                    <a:pt x="3810" y="566928"/>
                  </a:lnTo>
                  <a:lnTo>
                    <a:pt x="7620" y="566928"/>
                  </a:lnTo>
                  <a:close/>
                </a:path>
                <a:path w="1587500" h="575310">
                  <a:moveTo>
                    <a:pt x="1582671" y="566928"/>
                  </a:moveTo>
                  <a:lnTo>
                    <a:pt x="3810" y="566928"/>
                  </a:lnTo>
                  <a:lnTo>
                    <a:pt x="7620" y="570738"/>
                  </a:lnTo>
                  <a:lnTo>
                    <a:pt x="7620" y="575310"/>
                  </a:lnTo>
                  <a:lnTo>
                    <a:pt x="1578861" y="575310"/>
                  </a:lnTo>
                  <a:lnTo>
                    <a:pt x="1578861" y="570738"/>
                  </a:lnTo>
                  <a:lnTo>
                    <a:pt x="1582671" y="566928"/>
                  </a:lnTo>
                  <a:close/>
                </a:path>
                <a:path w="1587500" h="575310">
                  <a:moveTo>
                    <a:pt x="7620" y="575310"/>
                  </a:moveTo>
                  <a:lnTo>
                    <a:pt x="7620" y="570738"/>
                  </a:lnTo>
                  <a:lnTo>
                    <a:pt x="3810" y="566928"/>
                  </a:lnTo>
                  <a:lnTo>
                    <a:pt x="3810" y="575310"/>
                  </a:lnTo>
                  <a:lnTo>
                    <a:pt x="7620" y="575310"/>
                  </a:lnTo>
                  <a:close/>
                </a:path>
                <a:path w="1587500" h="575310">
                  <a:moveTo>
                    <a:pt x="1582671" y="8382"/>
                  </a:moveTo>
                  <a:lnTo>
                    <a:pt x="1578861" y="4572"/>
                  </a:lnTo>
                  <a:lnTo>
                    <a:pt x="1578861" y="8382"/>
                  </a:lnTo>
                  <a:lnTo>
                    <a:pt x="1582671" y="8382"/>
                  </a:lnTo>
                  <a:close/>
                </a:path>
                <a:path w="1587500" h="575310">
                  <a:moveTo>
                    <a:pt x="1582671" y="566928"/>
                  </a:moveTo>
                  <a:lnTo>
                    <a:pt x="1582671" y="8382"/>
                  </a:lnTo>
                  <a:lnTo>
                    <a:pt x="1578861" y="8382"/>
                  </a:lnTo>
                  <a:lnTo>
                    <a:pt x="1578861" y="566928"/>
                  </a:lnTo>
                  <a:lnTo>
                    <a:pt x="1582671" y="566928"/>
                  </a:lnTo>
                  <a:close/>
                </a:path>
                <a:path w="1587500" h="575310">
                  <a:moveTo>
                    <a:pt x="1582671" y="575310"/>
                  </a:moveTo>
                  <a:lnTo>
                    <a:pt x="1582671" y="566928"/>
                  </a:lnTo>
                  <a:lnTo>
                    <a:pt x="1578861" y="570738"/>
                  </a:lnTo>
                  <a:lnTo>
                    <a:pt x="1578861" y="575310"/>
                  </a:lnTo>
                  <a:lnTo>
                    <a:pt x="1582671" y="5753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03"/>
            </a:p>
          </p:txBody>
        </p:sp>
        <p:sp>
          <p:nvSpPr>
            <p:cNvPr id="32" name="object 17">
              <a:extLst>
                <a:ext uri="{FF2B5EF4-FFF2-40B4-BE49-F238E27FC236}">
                  <a16:creationId xmlns:a16="http://schemas.microsoft.com/office/drawing/2014/main" id="{BE2F8976-E6B3-402E-A2B6-F4C7A2F1A1C2}"/>
                </a:ext>
              </a:extLst>
            </p:cNvPr>
            <p:cNvSpPr/>
            <p:nvPr/>
          </p:nvSpPr>
          <p:spPr>
            <a:xfrm>
              <a:off x="2938153" y="4636007"/>
              <a:ext cx="200660" cy="257810"/>
            </a:xfrm>
            <a:custGeom>
              <a:avLst/>
              <a:gdLst/>
              <a:ahLst/>
              <a:cxnLst/>
              <a:rect l="l" t="t" r="r" b="b"/>
              <a:pathLst>
                <a:path w="200660" h="257810">
                  <a:moveTo>
                    <a:pt x="200405" y="257555"/>
                  </a:moveTo>
                  <a:lnTo>
                    <a:pt x="200405" y="0"/>
                  </a:lnTo>
                  <a:lnTo>
                    <a:pt x="0" y="0"/>
                  </a:lnTo>
                  <a:lnTo>
                    <a:pt x="0" y="257555"/>
                  </a:lnTo>
                  <a:lnTo>
                    <a:pt x="200405" y="257555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 sz="1103"/>
            </a:p>
          </p:txBody>
        </p:sp>
      </p:grpSp>
      <p:sp>
        <p:nvSpPr>
          <p:cNvPr id="33" name="object 18">
            <a:extLst>
              <a:ext uri="{FF2B5EF4-FFF2-40B4-BE49-F238E27FC236}">
                <a16:creationId xmlns:a16="http://schemas.microsoft.com/office/drawing/2014/main" id="{57EB748A-BE66-47B8-93DF-F5EAF3CB8B3D}"/>
              </a:ext>
            </a:extLst>
          </p:cNvPr>
          <p:cNvSpPr txBox="1"/>
          <p:nvPr/>
        </p:nvSpPr>
        <p:spPr>
          <a:xfrm>
            <a:off x="1821982" y="7289618"/>
            <a:ext cx="875965" cy="156018"/>
          </a:xfrm>
          <a:prstGeom prst="rect">
            <a:avLst/>
          </a:prstGeom>
        </p:spPr>
        <p:txBody>
          <a:bodyPr vert="horz" wrap="square" lIns="0" tIns="9729" rIns="0" bIns="0" rtlCol="0">
            <a:spAutoFit/>
          </a:bodyPr>
          <a:lstStyle/>
          <a:p>
            <a:pPr marL="7783">
              <a:spcBef>
                <a:spcPts val="77"/>
              </a:spcBef>
            </a:pPr>
            <a:r>
              <a:rPr sz="950" spc="15" dirty="0">
                <a:solidFill>
                  <a:srgbClr val="FF0000"/>
                </a:solidFill>
                <a:latin typeface="游ゴシック"/>
                <a:cs typeface="游ゴシック"/>
              </a:rPr>
              <a:t>②</a:t>
            </a:r>
            <a:r>
              <a:rPr sz="950" spc="15" dirty="0">
                <a:latin typeface="游ゴシック"/>
                <a:cs typeface="游ゴシック"/>
              </a:rPr>
              <a:t>接続用</a:t>
            </a:r>
            <a:r>
              <a:rPr sz="950" spc="9" dirty="0">
                <a:latin typeface="游ゴシック"/>
                <a:cs typeface="游ゴシック"/>
              </a:rPr>
              <a:t>UR</a:t>
            </a:r>
            <a:r>
              <a:rPr sz="950" spc="6" dirty="0">
                <a:latin typeface="游ゴシック"/>
                <a:cs typeface="游ゴシック"/>
              </a:rPr>
              <a:t>L</a:t>
            </a:r>
            <a:r>
              <a:rPr sz="950" spc="15" dirty="0">
                <a:latin typeface="游ゴシック"/>
                <a:cs typeface="游ゴシック"/>
              </a:rPr>
              <a:t>が</a:t>
            </a:r>
            <a:endParaRPr sz="950">
              <a:latin typeface="游ゴシック"/>
              <a:cs typeface="游ゴシック"/>
            </a:endParaRPr>
          </a:p>
        </p:txBody>
      </p:sp>
      <p:sp>
        <p:nvSpPr>
          <p:cNvPr id="34" name="object 19">
            <a:extLst>
              <a:ext uri="{FF2B5EF4-FFF2-40B4-BE49-F238E27FC236}">
                <a16:creationId xmlns:a16="http://schemas.microsoft.com/office/drawing/2014/main" id="{4EC6D622-74CA-4091-8C35-76F33D0CBEBB}"/>
              </a:ext>
            </a:extLst>
          </p:cNvPr>
          <p:cNvSpPr txBox="1"/>
          <p:nvPr/>
        </p:nvSpPr>
        <p:spPr>
          <a:xfrm>
            <a:off x="1821982" y="7436715"/>
            <a:ext cx="629636" cy="156018"/>
          </a:xfrm>
          <a:prstGeom prst="rect">
            <a:avLst/>
          </a:prstGeom>
        </p:spPr>
        <p:txBody>
          <a:bodyPr vert="horz" wrap="square" lIns="0" tIns="9729" rIns="0" bIns="0" rtlCol="0">
            <a:spAutoFit/>
          </a:bodyPr>
          <a:lstStyle/>
          <a:p>
            <a:pPr marL="7783">
              <a:spcBef>
                <a:spcPts val="77"/>
              </a:spcBef>
            </a:pPr>
            <a:r>
              <a:rPr sz="950" spc="15" dirty="0">
                <a:latin typeface="游ゴシック"/>
                <a:cs typeface="游ゴシック"/>
              </a:rPr>
              <a:t>発行される</a:t>
            </a:r>
            <a:endParaRPr sz="950">
              <a:latin typeface="游ゴシック"/>
              <a:cs typeface="游ゴシック"/>
            </a:endParaRPr>
          </a:p>
        </p:txBody>
      </p:sp>
      <p:sp>
        <p:nvSpPr>
          <p:cNvPr id="35" name="object 20">
            <a:extLst>
              <a:ext uri="{FF2B5EF4-FFF2-40B4-BE49-F238E27FC236}">
                <a16:creationId xmlns:a16="http://schemas.microsoft.com/office/drawing/2014/main" id="{015727FB-DB1E-45A4-A4D5-728F2454A434}"/>
              </a:ext>
            </a:extLst>
          </p:cNvPr>
          <p:cNvSpPr/>
          <p:nvPr/>
        </p:nvSpPr>
        <p:spPr>
          <a:xfrm>
            <a:off x="1373528" y="6610480"/>
            <a:ext cx="1025786" cy="237768"/>
          </a:xfrm>
          <a:custGeom>
            <a:avLst/>
            <a:gdLst/>
            <a:ahLst/>
            <a:cxnLst/>
            <a:rect l="l" t="t" r="r" b="b"/>
            <a:pathLst>
              <a:path w="1673860" h="387985">
                <a:moveTo>
                  <a:pt x="1514536" y="278469"/>
                </a:moveTo>
                <a:lnTo>
                  <a:pt x="9906" y="0"/>
                </a:lnTo>
                <a:lnTo>
                  <a:pt x="0" y="54864"/>
                </a:lnTo>
                <a:lnTo>
                  <a:pt x="1504384" y="333287"/>
                </a:lnTo>
                <a:lnTo>
                  <a:pt x="1514536" y="278469"/>
                </a:lnTo>
                <a:close/>
              </a:path>
              <a:path w="1673860" h="387985">
                <a:moveTo>
                  <a:pt x="1541523" y="374187"/>
                </a:moveTo>
                <a:lnTo>
                  <a:pt x="1541523" y="283464"/>
                </a:lnTo>
                <a:lnTo>
                  <a:pt x="1531617" y="338328"/>
                </a:lnTo>
                <a:lnTo>
                  <a:pt x="1504384" y="333287"/>
                </a:lnTo>
                <a:lnTo>
                  <a:pt x="1494278" y="387858"/>
                </a:lnTo>
                <a:lnTo>
                  <a:pt x="1541523" y="374187"/>
                </a:lnTo>
                <a:close/>
              </a:path>
              <a:path w="1673860" h="387985">
                <a:moveTo>
                  <a:pt x="1541523" y="283464"/>
                </a:moveTo>
                <a:lnTo>
                  <a:pt x="1514536" y="278469"/>
                </a:lnTo>
                <a:lnTo>
                  <a:pt x="1504384" y="333287"/>
                </a:lnTo>
                <a:lnTo>
                  <a:pt x="1531617" y="338328"/>
                </a:lnTo>
                <a:lnTo>
                  <a:pt x="1541523" y="283464"/>
                </a:lnTo>
                <a:close/>
              </a:path>
              <a:path w="1673860" h="387985">
                <a:moveTo>
                  <a:pt x="1673349" y="336042"/>
                </a:moveTo>
                <a:lnTo>
                  <a:pt x="1524759" y="223266"/>
                </a:lnTo>
                <a:lnTo>
                  <a:pt x="1514536" y="278469"/>
                </a:lnTo>
                <a:lnTo>
                  <a:pt x="1541523" y="283464"/>
                </a:lnTo>
                <a:lnTo>
                  <a:pt x="1541523" y="374187"/>
                </a:lnTo>
                <a:lnTo>
                  <a:pt x="1673349" y="33604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1103"/>
          </a:p>
        </p:txBody>
      </p:sp>
      <p:grpSp>
        <p:nvGrpSpPr>
          <p:cNvPr id="36" name="object 21">
            <a:extLst>
              <a:ext uri="{FF2B5EF4-FFF2-40B4-BE49-F238E27FC236}">
                <a16:creationId xmlns:a16="http://schemas.microsoft.com/office/drawing/2014/main" id="{FC1EF104-E1E0-474F-A153-4485D0676CEB}"/>
              </a:ext>
            </a:extLst>
          </p:cNvPr>
          <p:cNvGrpSpPr/>
          <p:nvPr/>
        </p:nvGrpSpPr>
        <p:grpSpPr>
          <a:xfrm>
            <a:off x="1226898" y="6151445"/>
            <a:ext cx="1593159" cy="352176"/>
            <a:chOff x="1955173" y="2766822"/>
            <a:chExt cx="2599690" cy="574675"/>
          </a:xfrm>
        </p:grpSpPr>
        <p:sp>
          <p:nvSpPr>
            <p:cNvPr id="37" name="object 22">
              <a:extLst>
                <a:ext uri="{FF2B5EF4-FFF2-40B4-BE49-F238E27FC236}">
                  <a16:creationId xmlns:a16="http://schemas.microsoft.com/office/drawing/2014/main" id="{B4D1CAE2-6FC0-44E3-AA2B-72C3075A1F3F}"/>
                </a:ext>
              </a:extLst>
            </p:cNvPr>
            <p:cNvSpPr/>
            <p:nvPr/>
          </p:nvSpPr>
          <p:spPr>
            <a:xfrm>
              <a:off x="1955173" y="2766822"/>
              <a:ext cx="2599690" cy="574675"/>
            </a:xfrm>
            <a:custGeom>
              <a:avLst/>
              <a:gdLst/>
              <a:ahLst/>
              <a:cxnLst/>
              <a:rect l="l" t="t" r="r" b="b"/>
              <a:pathLst>
                <a:path w="2599690" h="574675">
                  <a:moveTo>
                    <a:pt x="2599179" y="573024"/>
                  </a:moveTo>
                  <a:lnTo>
                    <a:pt x="2599179" y="1524"/>
                  </a:lnTo>
                  <a:lnTo>
                    <a:pt x="2597655" y="0"/>
                  </a:lnTo>
                  <a:lnTo>
                    <a:pt x="1524" y="0"/>
                  </a:lnTo>
                  <a:lnTo>
                    <a:pt x="0" y="1524"/>
                  </a:lnTo>
                  <a:lnTo>
                    <a:pt x="0" y="573024"/>
                  </a:lnTo>
                  <a:lnTo>
                    <a:pt x="1524" y="574548"/>
                  </a:lnTo>
                  <a:lnTo>
                    <a:pt x="3810" y="574548"/>
                  </a:lnTo>
                  <a:lnTo>
                    <a:pt x="3810" y="7620"/>
                  </a:lnTo>
                  <a:lnTo>
                    <a:pt x="8382" y="3810"/>
                  </a:lnTo>
                  <a:lnTo>
                    <a:pt x="8382" y="7620"/>
                  </a:lnTo>
                  <a:lnTo>
                    <a:pt x="2590797" y="7620"/>
                  </a:lnTo>
                  <a:lnTo>
                    <a:pt x="2590797" y="3810"/>
                  </a:lnTo>
                  <a:lnTo>
                    <a:pt x="2595369" y="7620"/>
                  </a:lnTo>
                  <a:lnTo>
                    <a:pt x="2595369" y="574548"/>
                  </a:lnTo>
                  <a:lnTo>
                    <a:pt x="2597655" y="574548"/>
                  </a:lnTo>
                  <a:lnTo>
                    <a:pt x="2599179" y="573024"/>
                  </a:lnTo>
                  <a:close/>
                </a:path>
                <a:path w="2599690" h="574675">
                  <a:moveTo>
                    <a:pt x="8382" y="7620"/>
                  </a:moveTo>
                  <a:lnTo>
                    <a:pt x="8382" y="3810"/>
                  </a:lnTo>
                  <a:lnTo>
                    <a:pt x="3810" y="7620"/>
                  </a:lnTo>
                  <a:lnTo>
                    <a:pt x="8382" y="7620"/>
                  </a:lnTo>
                  <a:close/>
                </a:path>
                <a:path w="2599690" h="574675">
                  <a:moveTo>
                    <a:pt x="8382" y="566166"/>
                  </a:moveTo>
                  <a:lnTo>
                    <a:pt x="8382" y="7620"/>
                  </a:lnTo>
                  <a:lnTo>
                    <a:pt x="3810" y="7620"/>
                  </a:lnTo>
                  <a:lnTo>
                    <a:pt x="3810" y="566166"/>
                  </a:lnTo>
                  <a:lnTo>
                    <a:pt x="8382" y="566166"/>
                  </a:lnTo>
                  <a:close/>
                </a:path>
                <a:path w="2599690" h="574675">
                  <a:moveTo>
                    <a:pt x="2595369" y="566166"/>
                  </a:moveTo>
                  <a:lnTo>
                    <a:pt x="3810" y="566166"/>
                  </a:lnTo>
                  <a:lnTo>
                    <a:pt x="8382" y="570738"/>
                  </a:lnTo>
                  <a:lnTo>
                    <a:pt x="8382" y="574548"/>
                  </a:lnTo>
                  <a:lnTo>
                    <a:pt x="2590797" y="574548"/>
                  </a:lnTo>
                  <a:lnTo>
                    <a:pt x="2590797" y="570738"/>
                  </a:lnTo>
                  <a:lnTo>
                    <a:pt x="2595369" y="566166"/>
                  </a:lnTo>
                  <a:close/>
                </a:path>
                <a:path w="2599690" h="574675">
                  <a:moveTo>
                    <a:pt x="8382" y="574548"/>
                  </a:moveTo>
                  <a:lnTo>
                    <a:pt x="8382" y="570738"/>
                  </a:lnTo>
                  <a:lnTo>
                    <a:pt x="3810" y="566166"/>
                  </a:lnTo>
                  <a:lnTo>
                    <a:pt x="3810" y="574548"/>
                  </a:lnTo>
                  <a:lnTo>
                    <a:pt x="8382" y="574548"/>
                  </a:lnTo>
                  <a:close/>
                </a:path>
                <a:path w="2599690" h="574675">
                  <a:moveTo>
                    <a:pt x="2595369" y="7620"/>
                  </a:moveTo>
                  <a:lnTo>
                    <a:pt x="2590797" y="3810"/>
                  </a:lnTo>
                  <a:lnTo>
                    <a:pt x="2590797" y="7620"/>
                  </a:lnTo>
                  <a:lnTo>
                    <a:pt x="2595369" y="7620"/>
                  </a:lnTo>
                  <a:close/>
                </a:path>
                <a:path w="2599690" h="574675">
                  <a:moveTo>
                    <a:pt x="2595369" y="566166"/>
                  </a:moveTo>
                  <a:lnTo>
                    <a:pt x="2595369" y="7620"/>
                  </a:lnTo>
                  <a:lnTo>
                    <a:pt x="2590797" y="7620"/>
                  </a:lnTo>
                  <a:lnTo>
                    <a:pt x="2590797" y="566166"/>
                  </a:lnTo>
                  <a:lnTo>
                    <a:pt x="2595369" y="566166"/>
                  </a:lnTo>
                  <a:close/>
                </a:path>
                <a:path w="2599690" h="574675">
                  <a:moveTo>
                    <a:pt x="2595369" y="574548"/>
                  </a:moveTo>
                  <a:lnTo>
                    <a:pt x="2595369" y="566166"/>
                  </a:lnTo>
                  <a:lnTo>
                    <a:pt x="2590797" y="570738"/>
                  </a:lnTo>
                  <a:lnTo>
                    <a:pt x="2590797" y="574548"/>
                  </a:lnTo>
                  <a:lnTo>
                    <a:pt x="2595369" y="5745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03"/>
            </a:p>
          </p:txBody>
        </p:sp>
        <p:sp>
          <p:nvSpPr>
            <p:cNvPr id="38" name="object 23">
              <a:extLst>
                <a:ext uri="{FF2B5EF4-FFF2-40B4-BE49-F238E27FC236}">
                  <a16:creationId xmlns:a16="http://schemas.microsoft.com/office/drawing/2014/main" id="{B692701A-A7EE-49F3-AF6F-12980B081929}"/>
                </a:ext>
              </a:extLst>
            </p:cNvPr>
            <p:cNvSpPr/>
            <p:nvPr/>
          </p:nvSpPr>
          <p:spPr>
            <a:xfrm>
              <a:off x="2038992" y="2794253"/>
              <a:ext cx="200660" cy="257810"/>
            </a:xfrm>
            <a:custGeom>
              <a:avLst/>
              <a:gdLst/>
              <a:ahLst/>
              <a:cxnLst/>
              <a:rect l="l" t="t" r="r" b="b"/>
              <a:pathLst>
                <a:path w="200660" h="257810">
                  <a:moveTo>
                    <a:pt x="200405" y="257555"/>
                  </a:moveTo>
                  <a:lnTo>
                    <a:pt x="200405" y="0"/>
                  </a:lnTo>
                  <a:lnTo>
                    <a:pt x="0" y="0"/>
                  </a:lnTo>
                  <a:lnTo>
                    <a:pt x="0" y="257555"/>
                  </a:lnTo>
                  <a:lnTo>
                    <a:pt x="200405" y="257555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 sz="1103"/>
            </a:p>
          </p:txBody>
        </p:sp>
      </p:grpSp>
      <p:sp>
        <p:nvSpPr>
          <p:cNvPr id="39" name="object 24">
            <a:extLst>
              <a:ext uri="{FF2B5EF4-FFF2-40B4-BE49-F238E27FC236}">
                <a16:creationId xmlns:a16="http://schemas.microsoft.com/office/drawing/2014/main" id="{AC8A8209-D9AC-4773-8866-411BD7616AF9}"/>
              </a:ext>
            </a:extLst>
          </p:cNvPr>
          <p:cNvSpPr txBox="1"/>
          <p:nvPr/>
        </p:nvSpPr>
        <p:spPr>
          <a:xfrm>
            <a:off x="1270953" y="6160941"/>
            <a:ext cx="1490036" cy="156018"/>
          </a:xfrm>
          <a:prstGeom prst="rect">
            <a:avLst/>
          </a:prstGeom>
        </p:spPr>
        <p:txBody>
          <a:bodyPr vert="horz" wrap="square" lIns="0" tIns="9729" rIns="0" bIns="0" rtlCol="0">
            <a:spAutoFit/>
          </a:bodyPr>
          <a:lstStyle/>
          <a:p>
            <a:pPr marL="7783">
              <a:spcBef>
                <a:spcPts val="77"/>
              </a:spcBef>
            </a:pPr>
            <a:r>
              <a:rPr sz="950" spc="15" dirty="0">
                <a:solidFill>
                  <a:srgbClr val="FF0000"/>
                </a:solidFill>
                <a:latin typeface="游ゴシック"/>
                <a:cs typeface="游ゴシック"/>
              </a:rPr>
              <a:t>③</a:t>
            </a:r>
            <a:r>
              <a:rPr sz="950" spc="15" dirty="0">
                <a:latin typeface="游ゴシック"/>
                <a:cs typeface="游ゴシック"/>
              </a:rPr>
              <a:t>受講者に</a:t>
            </a:r>
            <a:r>
              <a:rPr sz="950" spc="9" dirty="0">
                <a:latin typeface="游ゴシック"/>
                <a:cs typeface="游ゴシック"/>
              </a:rPr>
              <a:t>URL</a:t>
            </a:r>
            <a:r>
              <a:rPr sz="950" spc="15" dirty="0">
                <a:latin typeface="游ゴシック"/>
                <a:cs typeface="游ゴシック"/>
              </a:rPr>
              <a:t>を連絡する</a:t>
            </a:r>
            <a:endParaRPr sz="950">
              <a:latin typeface="游ゴシック"/>
              <a:cs typeface="游ゴシック"/>
            </a:endParaRPr>
          </a:p>
        </p:txBody>
      </p:sp>
      <p:sp>
        <p:nvSpPr>
          <p:cNvPr id="40" name="object 25">
            <a:extLst>
              <a:ext uri="{FF2B5EF4-FFF2-40B4-BE49-F238E27FC236}">
                <a16:creationId xmlns:a16="http://schemas.microsoft.com/office/drawing/2014/main" id="{19047508-B57D-486B-BBDA-B91E26415BCD}"/>
              </a:ext>
            </a:extLst>
          </p:cNvPr>
          <p:cNvSpPr txBox="1"/>
          <p:nvPr/>
        </p:nvSpPr>
        <p:spPr>
          <a:xfrm>
            <a:off x="1087432" y="5567884"/>
            <a:ext cx="999324" cy="206319"/>
          </a:xfrm>
          <a:prstGeom prst="rect">
            <a:avLst/>
          </a:prstGeom>
        </p:spPr>
        <p:txBody>
          <a:bodyPr vert="horz" wrap="square" lIns="0" tIns="8172" rIns="0" bIns="0" rtlCol="0">
            <a:spAutoFit/>
          </a:bodyPr>
          <a:lstStyle/>
          <a:p>
            <a:pPr marL="7783">
              <a:spcBef>
                <a:spcPts val="64"/>
              </a:spcBef>
            </a:pPr>
            <a:r>
              <a:rPr sz="1287" spc="3" dirty="0">
                <a:latin typeface="游ゴシック"/>
                <a:cs typeface="游ゴシック"/>
              </a:rPr>
              <a:t>＜事前準備＞</a:t>
            </a:r>
            <a:endParaRPr sz="1287">
              <a:latin typeface="游ゴシック"/>
              <a:cs typeface="游ゴシック"/>
            </a:endParaRPr>
          </a:p>
        </p:txBody>
      </p:sp>
      <p:sp>
        <p:nvSpPr>
          <p:cNvPr id="41" name="object 26">
            <a:extLst>
              <a:ext uri="{FF2B5EF4-FFF2-40B4-BE49-F238E27FC236}">
                <a16:creationId xmlns:a16="http://schemas.microsoft.com/office/drawing/2014/main" id="{B31B50E3-A2D6-4447-AEB0-B04234CE7AC5}"/>
              </a:ext>
            </a:extLst>
          </p:cNvPr>
          <p:cNvSpPr txBox="1"/>
          <p:nvPr/>
        </p:nvSpPr>
        <p:spPr>
          <a:xfrm>
            <a:off x="211388" y="5984892"/>
            <a:ext cx="384086" cy="156018"/>
          </a:xfrm>
          <a:prstGeom prst="rect">
            <a:avLst/>
          </a:prstGeom>
        </p:spPr>
        <p:txBody>
          <a:bodyPr vert="horz" wrap="square" lIns="0" tIns="9729" rIns="0" bIns="0" rtlCol="0">
            <a:spAutoFit/>
          </a:bodyPr>
          <a:lstStyle/>
          <a:p>
            <a:pPr marL="7783">
              <a:spcBef>
                <a:spcPts val="77"/>
              </a:spcBef>
            </a:pPr>
            <a:r>
              <a:rPr sz="950" spc="15" dirty="0">
                <a:latin typeface="游ゴシック"/>
                <a:cs typeface="游ゴシック"/>
              </a:rPr>
              <a:t>主催者</a:t>
            </a:r>
            <a:endParaRPr sz="950">
              <a:latin typeface="游ゴシック"/>
              <a:cs typeface="游ゴシック"/>
            </a:endParaRPr>
          </a:p>
        </p:txBody>
      </p:sp>
      <p:sp>
        <p:nvSpPr>
          <p:cNvPr id="42" name="object 27">
            <a:extLst>
              <a:ext uri="{FF2B5EF4-FFF2-40B4-BE49-F238E27FC236}">
                <a16:creationId xmlns:a16="http://schemas.microsoft.com/office/drawing/2014/main" id="{88B172D3-9FC1-4C7E-8205-C3ADC9367B00}"/>
              </a:ext>
            </a:extLst>
          </p:cNvPr>
          <p:cNvSpPr/>
          <p:nvPr/>
        </p:nvSpPr>
        <p:spPr>
          <a:xfrm>
            <a:off x="2502669" y="6742167"/>
            <a:ext cx="731280" cy="39039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03"/>
          </a:p>
        </p:txBody>
      </p:sp>
      <p:sp>
        <p:nvSpPr>
          <p:cNvPr id="43" name="object 28">
            <a:extLst>
              <a:ext uri="{FF2B5EF4-FFF2-40B4-BE49-F238E27FC236}">
                <a16:creationId xmlns:a16="http://schemas.microsoft.com/office/drawing/2014/main" id="{40BD5EE0-6638-45E0-A828-F90369D6E3E8}"/>
              </a:ext>
            </a:extLst>
          </p:cNvPr>
          <p:cNvSpPr txBox="1"/>
          <p:nvPr/>
        </p:nvSpPr>
        <p:spPr>
          <a:xfrm>
            <a:off x="1270953" y="6308038"/>
            <a:ext cx="1779949" cy="417628"/>
          </a:xfrm>
          <a:prstGeom prst="rect">
            <a:avLst/>
          </a:prstGeom>
        </p:spPr>
        <p:txBody>
          <a:bodyPr vert="horz" wrap="square" lIns="0" tIns="9729" rIns="0" bIns="0" rtlCol="0">
            <a:spAutoFit/>
          </a:bodyPr>
          <a:lstStyle/>
          <a:p>
            <a:pPr marL="7783">
              <a:spcBef>
                <a:spcPts val="77"/>
              </a:spcBef>
            </a:pPr>
            <a:r>
              <a:rPr sz="950" spc="15" dirty="0">
                <a:latin typeface="游ゴシック"/>
                <a:cs typeface="游ゴシック"/>
              </a:rPr>
              <a:t>（メール・ウェブ掲示等）</a:t>
            </a:r>
            <a:endParaRPr sz="950" dirty="0">
              <a:latin typeface="游ゴシック"/>
              <a:cs typeface="游ゴシック"/>
            </a:endParaRPr>
          </a:p>
          <a:p>
            <a:pPr marR="3113" algn="r">
              <a:spcBef>
                <a:spcPts val="858"/>
              </a:spcBef>
            </a:pPr>
            <a:r>
              <a:rPr lang="ja-JP" altLang="en-US" sz="950" spc="15" dirty="0">
                <a:latin typeface="游ゴシック" panose="020B0400000000000000" pitchFamily="50" charset="-128"/>
                <a:ea typeface="游ゴシック" panose="020B0400000000000000" pitchFamily="50" charset="-128"/>
                <a:cs typeface="游ゴシック"/>
              </a:rPr>
              <a:t>参加者</a:t>
            </a:r>
            <a:endParaRPr sz="950" dirty="0">
              <a:latin typeface="游ゴシック" panose="020B0400000000000000" pitchFamily="50" charset="-128"/>
              <a:ea typeface="游ゴシック" panose="020B0400000000000000" pitchFamily="50" charset="-128"/>
              <a:cs typeface="游ゴシック"/>
            </a:endParaRPr>
          </a:p>
        </p:txBody>
      </p:sp>
      <p:sp>
        <p:nvSpPr>
          <p:cNvPr id="44" name="object 29">
            <a:extLst>
              <a:ext uri="{FF2B5EF4-FFF2-40B4-BE49-F238E27FC236}">
                <a16:creationId xmlns:a16="http://schemas.microsoft.com/office/drawing/2014/main" id="{8B4138D8-D9C8-48AE-A57A-AE9D573F34A2}"/>
              </a:ext>
            </a:extLst>
          </p:cNvPr>
          <p:cNvSpPr/>
          <p:nvPr/>
        </p:nvSpPr>
        <p:spPr>
          <a:xfrm>
            <a:off x="3707290" y="6148643"/>
            <a:ext cx="792557" cy="92787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03"/>
          </a:p>
        </p:txBody>
      </p:sp>
      <p:sp>
        <p:nvSpPr>
          <p:cNvPr id="45" name="object 30">
            <a:extLst>
              <a:ext uri="{FF2B5EF4-FFF2-40B4-BE49-F238E27FC236}">
                <a16:creationId xmlns:a16="http://schemas.microsoft.com/office/drawing/2014/main" id="{42722043-66D0-4461-94A6-6766BB3BAA8D}"/>
              </a:ext>
            </a:extLst>
          </p:cNvPr>
          <p:cNvSpPr/>
          <p:nvPr/>
        </p:nvSpPr>
        <p:spPr>
          <a:xfrm>
            <a:off x="4968250" y="7811967"/>
            <a:ext cx="980940" cy="42078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03"/>
          </a:p>
        </p:txBody>
      </p:sp>
      <p:sp>
        <p:nvSpPr>
          <p:cNvPr id="46" name="object 31">
            <a:extLst>
              <a:ext uri="{FF2B5EF4-FFF2-40B4-BE49-F238E27FC236}">
                <a16:creationId xmlns:a16="http://schemas.microsoft.com/office/drawing/2014/main" id="{B3A3AFAB-79B0-46D6-A365-D9E2F5F13749}"/>
              </a:ext>
            </a:extLst>
          </p:cNvPr>
          <p:cNvSpPr txBox="1"/>
          <p:nvPr/>
        </p:nvSpPr>
        <p:spPr>
          <a:xfrm>
            <a:off x="5059515" y="7806092"/>
            <a:ext cx="796969" cy="371300"/>
          </a:xfrm>
          <a:prstGeom prst="rect">
            <a:avLst/>
          </a:prstGeom>
        </p:spPr>
        <p:txBody>
          <a:bodyPr vert="horz" wrap="square" lIns="0" tIns="8172" rIns="0" bIns="0" rtlCol="0">
            <a:spAutoFit/>
          </a:bodyPr>
          <a:lstStyle/>
          <a:p>
            <a:pPr marL="7783">
              <a:spcBef>
                <a:spcPts val="64"/>
              </a:spcBef>
            </a:pPr>
            <a:r>
              <a:rPr sz="2359" spc="3" dirty="0">
                <a:latin typeface="游ゴシック"/>
                <a:cs typeface="游ゴシック"/>
              </a:rPr>
              <a:t>Zoom</a:t>
            </a:r>
            <a:endParaRPr sz="2359">
              <a:latin typeface="游ゴシック"/>
              <a:cs typeface="游ゴシック"/>
            </a:endParaRPr>
          </a:p>
        </p:txBody>
      </p:sp>
      <p:grpSp>
        <p:nvGrpSpPr>
          <p:cNvPr id="47" name="object 32">
            <a:extLst>
              <a:ext uri="{FF2B5EF4-FFF2-40B4-BE49-F238E27FC236}">
                <a16:creationId xmlns:a16="http://schemas.microsoft.com/office/drawing/2014/main" id="{08CAA40A-2AFD-4FC2-B263-E9F474539E30}"/>
              </a:ext>
            </a:extLst>
          </p:cNvPr>
          <p:cNvGrpSpPr/>
          <p:nvPr/>
        </p:nvGrpSpPr>
        <p:grpSpPr>
          <a:xfrm>
            <a:off x="3663566" y="7158241"/>
            <a:ext cx="1440225" cy="713303"/>
            <a:chOff x="5931286" y="4409694"/>
            <a:chExt cx="2350135" cy="1163955"/>
          </a:xfrm>
        </p:grpSpPr>
        <p:sp>
          <p:nvSpPr>
            <p:cNvPr id="48" name="object 33">
              <a:extLst>
                <a:ext uri="{FF2B5EF4-FFF2-40B4-BE49-F238E27FC236}">
                  <a16:creationId xmlns:a16="http://schemas.microsoft.com/office/drawing/2014/main" id="{FFD5A860-054E-4CDE-B6CD-4BB8D3BDCFCF}"/>
                </a:ext>
              </a:extLst>
            </p:cNvPr>
            <p:cNvSpPr/>
            <p:nvPr/>
          </p:nvSpPr>
          <p:spPr>
            <a:xfrm>
              <a:off x="7019422" y="4409694"/>
              <a:ext cx="1262380" cy="1061085"/>
            </a:xfrm>
            <a:custGeom>
              <a:avLst/>
              <a:gdLst/>
              <a:ahLst/>
              <a:cxnLst/>
              <a:rect l="l" t="t" r="r" b="b"/>
              <a:pathLst>
                <a:path w="1262379" h="1061085">
                  <a:moveTo>
                    <a:pt x="1151982" y="931510"/>
                  </a:moveTo>
                  <a:lnTo>
                    <a:pt x="35814" y="0"/>
                  </a:lnTo>
                  <a:lnTo>
                    <a:pt x="0" y="42672"/>
                  </a:lnTo>
                  <a:lnTo>
                    <a:pt x="1115950" y="974748"/>
                  </a:lnTo>
                  <a:lnTo>
                    <a:pt x="1151982" y="931510"/>
                  </a:lnTo>
                  <a:close/>
                </a:path>
                <a:path w="1262379" h="1061085">
                  <a:moveTo>
                    <a:pt x="1173480" y="1039534"/>
                  </a:moveTo>
                  <a:lnTo>
                    <a:pt x="1173480" y="949452"/>
                  </a:lnTo>
                  <a:lnTo>
                    <a:pt x="1137666" y="992886"/>
                  </a:lnTo>
                  <a:lnTo>
                    <a:pt x="1115950" y="974748"/>
                  </a:lnTo>
                  <a:lnTo>
                    <a:pt x="1080516" y="1017270"/>
                  </a:lnTo>
                  <a:lnTo>
                    <a:pt x="1173480" y="1039534"/>
                  </a:lnTo>
                  <a:close/>
                </a:path>
                <a:path w="1262379" h="1061085">
                  <a:moveTo>
                    <a:pt x="1173480" y="949452"/>
                  </a:moveTo>
                  <a:lnTo>
                    <a:pt x="1151982" y="931510"/>
                  </a:lnTo>
                  <a:lnTo>
                    <a:pt x="1115950" y="974748"/>
                  </a:lnTo>
                  <a:lnTo>
                    <a:pt x="1137666" y="992886"/>
                  </a:lnTo>
                  <a:lnTo>
                    <a:pt x="1173480" y="949452"/>
                  </a:lnTo>
                  <a:close/>
                </a:path>
                <a:path w="1262379" h="1061085">
                  <a:moveTo>
                    <a:pt x="1261872" y="1060704"/>
                  </a:moveTo>
                  <a:lnTo>
                    <a:pt x="1187196" y="889254"/>
                  </a:lnTo>
                  <a:lnTo>
                    <a:pt x="1151982" y="931510"/>
                  </a:lnTo>
                  <a:lnTo>
                    <a:pt x="1173480" y="949452"/>
                  </a:lnTo>
                  <a:lnTo>
                    <a:pt x="1173480" y="1039534"/>
                  </a:lnTo>
                  <a:lnTo>
                    <a:pt x="1261872" y="1060704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sz="1103"/>
            </a:p>
          </p:txBody>
        </p:sp>
        <p:sp>
          <p:nvSpPr>
            <p:cNvPr id="49" name="object 34">
              <a:extLst>
                <a:ext uri="{FF2B5EF4-FFF2-40B4-BE49-F238E27FC236}">
                  <a16:creationId xmlns:a16="http://schemas.microsoft.com/office/drawing/2014/main" id="{CE061831-5EBC-4388-A192-A0BC31FB7409}"/>
                </a:ext>
              </a:extLst>
            </p:cNvPr>
            <p:cNvSpPr/>
            <p:nvPr/>
          </p:nvSpPr>
          <p:spPr>
            <a:xfrm>
              <a:off x="5935096" y="4759451"/>
              <a:ext cx="1579245" cy="809625"/>
            </a:xfrm>
            <a:custGeom>
              <a:avLst/>
              <a:gdLst/>
              <a:ahLst/>
              <a:cxnLst/>
              <a:rect l="l" t="t" r="r" b="b"/>
              <a:pathLst>
                <a:path w="1579245" h="809625">
                  <a:moveTo>
                    <a:pt x="1578863" y="809243"/>
                  </a:moveTo>
                  <a:lnTo>
                    <a:pt x="1578863" y="0"/>
                  </a:lnTo>
                  <a:lnTo>
                    <a:pt x="0" y="0"/>
                  </a:lnTo>
                  <a:lnTo>
                    <a:pt x="0" y="809243"/>
                  </a:lnTo>
                  <a:lnTo>
                    <a:pt x="1578863" y="80924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103"/>
            </a:p>
          </p:txBody>
        </p:sp>
        <p:sp>
          <p:nvSpPr>
            <p:cNvPr id="50" name="object 35">
              <a:extLst>
                <a:ext uri="{FF2B5EF4-FFF2-40B4-BE49-F238E27FC236}">
                  <a16:creationId xmlns:a16="http://schemas.microsoft.com/office/drawing/2014/main" id="{D3F6B50C-6C80-4DD1-A9B5-0757ED2BE4DC}"/>
                </a:ext>
              </a:extLst>
            </p:cNvPr>
            <p:cNvSpPr/>
            <p:nvPr/>
          </p:nvSpPr>
          <p:spPr>
            <a:xfrm>
              <a:off x="5931286" y="4754880"/>
              <a:ext cx="1587500" cy="818515"/>
            </a:xfrm>
            <a:custGeom>
              <a:avLst/>
              <a:gdLst/>
              <a:ahLst/>
              <a:cxnLst/>
              <a:rect l="l" t="t" r="r" b="b"/>
              <a:pathLst>
                <a:path w="1587500" h="818514">
                  <a:moveTo>
                    <a:pt x="1587246" y="816102"/>
                  </a:moveTo>
                  <a:lnTo>
                    <a:pt x="1587246" y="2286"/>
                  </a:lnTo>
                  <a:lnTo>
                    <a:pt x="1584960" y="0"/>
                  </a:lnTo>
                  <a:lnTo>
                    <a:pt x="1524" y="0"/>
                  </a:lnTo>
                  <a:lnTo>
                    <a:pt x="0" y="2286"/>
                  </a:lnTo>
                  <a:lnTo>
                    <a:pt x="0" y="816102"/>
                  </a:lnTo>
                  <a:lnTo>
                    <a:pt x="1524" y="818388"/>
                  </a:lnTo>
                  <a:lnTo>
                    <a:pt x="3810" y="818388"/>
                  </a:lnTo>
                  <a:lnTo>
                    <a:pt x="3810" y="8382"/>
                  </a:lnTo>
                  <a:lnTo>
                    <a:pt x="8382" y="4572"/>
                  </a:lnTo>
                  <a:lnTo>
                    <a:pt x="8382" y="8382"/>
                  </a:lnTo>
                  <a:lnTo>
                    <a:pt x="1578864" y="8382"/>
                  </a:lnTo>
                  <a:lnTo>
                    <a:pt x="1578864" y="4572"/>
                  </a:lnTo>
                  <a:lnTo>
                    <a:pt x="1582674" y="8382"/>
                  </a:lnTo>
                  <a:lnTo>
                    <a:pt x="1582674" y="818388"/>
                  </a:lnTo>
                  <a:lnTo>
                    <a:pt x="1584960" y="818388"/>
                  </a:lnTo>
                  <a:lnTo>
                    <a:pt x="1587246" y="816102"/>
                  </a:lnTo>
                  <a:close/>
                </a:path>
                <a:path w="1587500" h="818514">
                  <a:moveTo>
                    <a:pt x="8382" y="8382"/>
                  </a:moveTo>
                  <a:lnTo>
                    <a:pt x="8382" y="4572"/>
                  </a:lnTo>
                  <a:lnTo>
                    <a:pt x="3810" y="8382"/>
                  </a:lnTo>
                  <a:lnTo>
                    <a:pt x="8382" y="8382"/>
                  </a:lnTo>
                  <a:close/>
                </a:path>
                <a:path w="1587500" h="818514">
                  <a:moveTo>
                    <a:pt x="8382" y="810006"/>
                  </a:moveTo>
                  <a:lnTo>
                    <a:pt x="8382" y="8382"/>
                  </a:lnTo>
                  <a:lnTo>
                    <a:pt x="3810" y="8382"/>
                  </a:lnTo>
                  <a:lnTo>
                    <a:pt x="3810" y="810006"/>
                  </a:lnTo>
                  <a:lnTo>
                    <a:pt x="8382" y="810006"/>
                  </a:lnTo>
                  <a:close/>
                </a:path>
                <a:path w="1587500" h="818514">
                  <a:moveTo>
                    <a:pt x="1582674" y="810006"/>
                  </a:moveTo>
                  <a:lnTo>
                    <a:pt x="3810" y="810006"/>
                  </a:lnTo>
                  <a:lnTo>
                    <a:pt x="8382" y="813816"/>
                  </a:lnTo>
                  <a:lnTo>
                    <a:pt x="8382" y="818388"/>
                  </a:lnTo>
                  <a:lnTo>
                    <a:pt x="1578864" y="818388"/>
                  </a:lnTo>
                  <a:lnTo>
                    <a:pt x="1578864" y="813816"/>
                  </a:lnTo>
                  <a:lnTo>
                    <a:pt x="1582674" y="810006"/>
                  </a:lnTo>
                  <a:close/>
                </a:path>
                <a:path w="1587500" h="818514">
                  <a:moveTo>
                    <a:pt x="8382" y="818388"/>
                  </a:moveTo>
                  <a:lnTo>
                    <a:pt x="8382" y="813816"/>
                  </a:lnTo>
                  <a:lnTo>
                    <a:pt x="3810" y="810006"/>
                  </a:lnTo>
                  <a:lnTo>
                    <a:pt x="3810" y="818388"/>
                  </a:lnTo>
                  <a:lnTo>
                    <a:pt x="8382" y="818388"/>
                  </a:lnTo>
                  <a:close/>
                </a:path>
                <a:path w="1587500" h="818514">
                  <a:moveTo>
                    <a:pt x="1582674" y="8382"/>
                  </a:moveTo>
                  <a:lnTo>
                    <a:pt x="1578864" y="4572"/>
                  </a:lnTo>
                  <a:lnTo>
                    <a:pt x="1578864" y="8382"/>
                  </a:lnTo>
                  <a:lnTo>
                    <a:pt x="1582674" y="8382"/>
                  </a:lnTo>
                  <a:close/>
                </a:path>
                <a:path w="1587500" h="818514">
                  <a:moveTo>
                    <a:pt x="1582674" y="810006"/>
                  </a:moveTo>
                  <a:lnTo>
                    <a:pt x="1582674" y="8382"/>
                  </a:lnTo>
                  <a:lnTo>
                    <a:pt x="1578864" y="8382"/>
                  </a:lnTo>
                  <a:lnTo>
                    <a:pt x="1578864" y="810006"/>
                  </a:lnTo>
                  <a:lnTo>
                    <a:pt x="1582674" y="810006"/>
                  </a:lnTo>
                  <a:close/>
                </a:path>
                <a:path w="1587500" h="818514">
                  <a:moveTo>
                    <a:pt x="1582674" y="818388"/>
                  </a:moveTo>
                  <a:lnTo>
                    <a:pt x="1582674" y="810006"/>
                  </a:lnTo>
                  <a:lnTo>
                    <a:pt x="1578864" y="813816"/>
                  </a:lnTo>
                  <a:lnTo>
                    <a:pt x="1578864" y="818388"/>
                  </a:lnTo>
                  <a:lnTo>
                    <a:pt x="1582674" y="81838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03"/>
            </a:p>
          </p:txBody>
        </p:sp>
        <p:sp>
          <p:nvSpPr>
            <p:cNvPr id="51" name="object 36">
              <a:extLst>
                <a:ext uri="{FF2B5EF4-FFF2-40B4-BE49-F238E27FC236}">
                  <a16:creationId xmlns:a16="http://schemas.microsoft.com/office/drawing/2014/main" id="{5D3FFF08-E993-4EAE-84B5-31EC1DA8A273}"/>
                </a:ext>
              </a:extLst>
            </p:cNvPr>
            <p:cNvSpPr/>
            <p:nvPr/>
          </p:nvSpPr>
          <p:spPr>
            <a:xfrm>
              <a:off x="6015106" y="4782311"/>
              <a:ext cx="200660" cy="257810"/>
            </a:xfrm>
            <a:custGeom>
              <a:avLst/>
              <a:gdLst/>
              <a:ahLst/>
              <a:cxnLst/>
              <a:rect l="l" t="t" r="r" b="b"/>
              <a:pathLst>
                <a:path w="200660" h="257810">
                  <a:moveTo>
                    <a:pt x="200405" y="257555"/>
                  </a:moveTo>
                  <a:lnTo>
                    <a:pt x="200405" y="0"/>
                  </a:lnTo>
                  <a:lnTo>
                    <a:pt x="0" y="0"/>
                  </a:lnTo>
                  <a:lnTo>
                    <a:pt x="0" y="257555"/>
                  </a:lnTo>
                  <a:lnTo>
                    <a:pt x="200405" y="257555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 sz="1103"/>
            </a:p>
          </p:txBody>
        </p:sp>
      </p:grpSp>
      <p:sp>
        <p:nvSpPr>
          <p:cNvPr id="52" name="object 37">
            <a:extLst>
              <a:ext uri="{FF2B5EF4-FFF2-40B4-BE49-F238E27FC236}">
                <a16:creationId xmlns:a16="http://schemas.microsoft.com/office/drawing/2014/main" id="{DDBA2339-D630-4A01-91A4-42DE58C8DF72}"/>
              </a:ext>
            </a:extLst>
          </p:cNvPr>
          <p:cNvSpPr txBox="1"/>
          <p:nvPr/>
        </p:nvSpPr>
        <p:spPr>
          <a:xfrm>
            <a:off x="3707624" y="7379744"/>
            <a:ext cx="875576" cy="156018"/>
          </a:xfrm>
          <a:prstGeom prst="rect">
            <a:avLst/>
          </a:prstGeom>
        </p:spPr>
        <p:txBody>
          <a:bodyPr vert="horz" wrap="square" lIns="0" tIns="9729" rIns="0" bIns="0" rtlCol="0">
            <a:spAutoFit/>
          </a:bodyPr>
          <a:lstStyle/>
          <a:p>
            <a:pPr marL="7783">
              <a:spcBef>
                <a:spcPts val="77"/>
              </a:spcBef>
            </a:pPr>
            <a:r>
              <a:rPr sz="950" spc="15" dirty="0">
                <a:solidFill>
                  <a:srgbClr val="FF0000"/>
                </a:solidFill>
                <a:latin typeface="游ゴシック"/>
                <a:cs typeface="游ゴシック"/>
              </a:rPr>
              <a:t>④</a:t>
            </a:r>
            <a:r>
              <a:rPr sz="950" spc="15" dirty="0">
                <a:latin typeface="游ゴシック"/>
                <a:cs typeface="游ゴシック"/>
              </a:rPr>
              <a:t>ブラウザから</a:t>
            </a:r>
            <a:endParaRPr sz="950">
              <a:latin typeface="游ゴシック"/>
              <a:cs typeface="游ゴシック"/>
            </a:endParaRPr>
          </a:p>
        </p:txBody>
      </p:sp>
      <p:sp>
        <p:nvSpPr>
          <p:cNvPr id="53" name="object 38">
            <a:extLst>
              <a:ext uri="{FF2B5EF4-FFF2-40B4-BE49-F238E27FC236}">
                <a16:creationId xmlns:a16="http://schemas.microsoft.com/office/drawing/2014/main" id="{DD5E6E97-0248-4B64-BFCD-B326E08DA45A}"/>
              </a:ext>
            </a:extLst>
          </p:cNvPr>
          <p:cNvSpPr txBox="1"/>
          <p:nvPr/>
        </p:nvSpPr>
        <p:spPr>
          <a:xfrm>
            <a:off x="3707624" y="7526841"/>
            <a:ext cx="875576" cy="302411"/>
          </a:xfrm>
          <a:prstGeom prst="rect">
            <a:avLst/>
          </a:prstGeom>
        </p:spPr>
        <p:txBody>
          <a:bodyPr vert="horz" wrap="square" lIns="0" tIns="7005" rIns="0" bIns="0" rtlCol="0">
            <a:spAutoFit/>
          </a:bodyPr>
          <a:lstStyle/>
          <a:p>
            <a:pPr marL="7783" marR="3113">
              <a:lnSpc>
                <a:spcPct val="101899"/>
              </a:lnSpc>
              <a:spcBef>
                <a:spcPts val="55"/>
              </a:spcBef>
            </a:pPr>
            <a:r>
              <a:rPr sz="950" spc="15" dirty="0">
                <a:latin typeface="游ゴシック"/>
                <a:cs typeface="游ゴシック"/>
              </a:rPr>
              <a:t>ミーティングを 開始・参加する</a:t>
            </a:r>
            <a:endParaRPr sz="950">
              <a:latin typeface="游ゴシック"/>
              <a:cs typeface="游ゴシック"/>
            </a:endParaRPr>
          </a:p>
        </p:txBody>
      </p:sp>
      <p:grpSp>
        <p:nvGrpSpPr>
          <p:cNvPr id="54" name="object 39">
            <a:extLst>
              <a:ext uri="{FF2B5EF4-FFF2-40B4-BE49-F238E27FC236}">
                <a16:creationId xmlns:a16="http://schemas.microsoft.com/office/drawing/2014/main" id="{51FF1DDE-DBB1-4DAE-A89B-2055F344F9E4}"/>
              </a:ext>
            </a:extLst>
          </p:cNvPr>
          <p:cNvGrpSpPr/>
          <p:nvPr/>
        </p:nvGrpSpPr>
        <p:grpSpPr>
          <a:xfrm>
            <a:off x="5044875" y="7126487"/>
            <a:ext cx="1469411" cy="687619"/>
            <a:chOff x="8185282" y="4357878"/>
            <a:chExt cx="2397760" cy="1122045"/>
          </a:xfrm>
        </p:grpSpPr>
        <p:sp>
          <p:nvSpPr>
            <p:cNvPr id="55" name="object 40">
              <a:extLst>
                <a:ext uri="{FF2B5EF4-FFF2-40B4-BE49-F238E27FC236}">
                  <a16:creationId xmlns:a16="http://schemas.microsoft.com/office/drawing/2014/main" id="{63F2AB7A-0C93-4E76-94F2-242B117220D8}"/>
                </a:ext>
              </a:extLst>
            </p:cNvPr>
            <p:cNvSpPr/>
            <p:nvPr/>
          </p:nvSpPr>
          <p:spPr>
            <a:xfrm>
              <a:off x="9118732" y="4357878"/>
              <a:ext cx="645160" cy="1122045"/>
            </a:xfrm>
            <a:custGeom>
              <a:avLst/>
              <a:gdLst/>
              <a:ahLst/>
              <a:cxnLst/>
              <a:rect l="l" t="t" r="r" b="b"/>
              <a:pathLst>
                <a:path w="645159" h="1122045">
                  <a:moveTo>
                    <a:pt x="57039" y="962487"/>
                  </a:moveTo>
                  <a:lnTo>
                    <a:pt x="8382" y="934974"/>
                  </a:lnTo>
                  <a:lnTo>
                    <a:pt x="0" y="1121664"/>
                  </a:lnTo>
                  <a:lnTo>
                    <a:pt x="43434" y="1092206"/>
                  </a:lnTo>
                  <a:lnTo>
                    <a:pt x="43434" y="986790"/>
                  </a:lnTo>
                  <a:lnTo>
                    <a:pt x="57039" y="962487"/>
                  </a:lnTo>
                  <a:close/>
                </a:path>
                <a:path w="645159" h="1122045">
                  <a:moveTo>
                    <a:pt x="105738" y="990023"/>
                  </a:moveTo>
                  <a:lnTo>
                    <a:pt x="57039" y="962487"/>
                  </a:lnTo>
                  <a:lnTo>
                    <a:pt x="43434" y="986790"/>
                  </a:lnTo>
                  <a:lnTo>
                    <a:pt x="92202" y="1014222"/>
                  </a:lnTo>
                  <a:lnTo>
                    <a:pt x="105738" y="990023"/>
                  </a:lnTo>
                  <a:close/>
                </a:path>
                <a:path w="645159" h="1122045">
                  <a:moveTo>
                    <a:pt x="153924" y="1017270"/>
                  </a:moveTo>
                  <a:lnTo>
                    <a:pt x="105738" y="990023"/>
                  </a:lnTo>
                  <a:lnTo>
                    <a:pt x="92202" y="1014222"/>
                  </a:lnTo>
                  <a:lnTo>
                    <a:pt x="43434" y="986790"/>
                  </a:lnTo>
                  <a:lnTo>
                    <a:pt x="43434" y="1092206"/>
                  </a:lnTo>
                  <a:lnTo>
                    <a:pt x="153924" y="1017270"/>
                  </a:lnTo>
                  <a:close/>
                </a:path>
                <a:path w="645159" h="1122045">
                  <a:moveTo>
                    <a:pt x="644652" y="26670"/>
                  </a:moveTo>
                  <a:lnTo>
                    <a:pt x="595884" y="0"/>
                  </a:lnTo>
                  <a:lnTo>
                    <a:pt x="57039" y="962487"/>
                  </a:lnTo>
                  <a:lnTo>
                    <a:pt x="105738" y="990023"/>
                  </a:lnTo>
                  <a:lnTo>
                    <a:pt x="644652" y="2667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sz="1103"/>
            </a:p>
          </p:txBody>
        </p:sp>
        <p:sp>
          <p:nvSpPr>
            <p:cNvPr id="56" name="object 41">
              <a:extLst>
                <a:ext uri="{FF2B5EF4-FFF2-40B4-BE49-F238E27FC236}">
                  <a16:creationId xmlns:a16="http://schemas.microsoft.com/office/drawing/2014/main" id="{F443EB8F-8F65-4E54-8F60-0E8BFD5085E4}"/>
                </a:ext>
              </a:extLst>
            </p:cNvPr>
            <p:cNvSpPr/>
            <p:nvPr/>
          </p:nvSpPr>
          <p:spPr>
            <a:xfrm>
              <a:off x="8189092" y="4549139"/>
              <a:ext cx="2388870" cy="567055"/>
            </a:xfrm>
            <a:custGeom>
              <a:avLst/>
              <a:gdLst/>
              <a:ahLst/>
              <a:cxnLst/>
              <a:rect l="l" t="t" r="r" b="b"/>
              <a:pathLst>
                <a:path w="2388870" h="567054">
                  <a:moveTo>
                    <a:pt x="2388869" y="566927"/>
                  </a:moveTo>
                  <a:lnTo>
                    <a:pt x="2388869" y="0"/>
                  </a:lnTo>
                  <a:lnTo>
                    <a:pt x="0" y="0"/>
                  </a:lnTo>
                  <a:lnTo>
                    <a:pt x="0" y="566927"/>
                  </a:lnTo>
                  <a:lnTo>
                    <a:pt x="2388869" y="56692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103"/>
            </a:p>
          </p:txBody>
        </p:sp>
        <p:sp>
          <p:nvSpPr>
            <p:cNvPr id="57" name="object 42">
              <a:extLst>
                <a:ext uri="{FF2B5EF4-FFF2-40B4-BE49-F238E27FC236}">
                  <a16:creationId xmlns:a16="http://schemas.microsoft.com/office/drawing/2014/main" id="{AB901EAC-FF6D-43A2-A385-DB4237514426}"/>
                </a:ext>
              </a:extLst>
            </p:cNvPr>
            <p:cNvSpPr/>
            <p:nvPr/>
          </p:nvSpPr>
          <p:spPr>
            <a:xfrm>
              <a:off x="8185282" y="4544568"/>
              <a:ext cx="2397760" cy="575310"/>
            </a:xfrm>
            <a:custGeom>
              <a:avLst/>
              <a:gdLst/>
              <a:ahLst/>
              <a:cxnLst/>
              <a:rect l="l" t="t" r="r" b="b"/>
              <a:pathLst>
                <a:path w="2397759" h="575310">
                  <a:moveTo>
                    <a:pt x="2397252" y="573786"/>
                  </a:moveTo>
                  <a:lnTo>
                    <a:pt x="2397252" y="2286"/>
                  </a:lnTo>
                  <a:lnTo>
                    <a:pt x="2394966" y="0"/>
                  </a:lnTo>
                  <a:lnTo>
                    <a:pt x="1524" y="0"/>
                  </a:lnTo>
                  <a:lnTo>
                    <a:pt x="0" y="2286"/>
                  </a:lnTo>
                  <a:lnTo>
                    <a:pt x="0" y="573786"/>
                  </a:lnTo>
                  <a:lnTo>
                    <a:pt x="1524" y="575310"/>
                  </a:lnTo>
                  <a:lnTo>
                    <a:pt x="3810" y="575310"/>
                  </a:lnTo>
                  <a:lnTo>
                    <a:pt x="3810" y="8382"/>
                  </a:lnTo>
                  <a:lnTo>
                    <a:pt x="8382" y="4572"/>
                  </a:lnTo>
                  <a:lnTo>
                    <a:pt x="8382" y="8382"/>
                  </a:lnTo>
                  <a:lnTo>
                    <a:pt x="2388870" y="8382"/>
                  </a:lnTo>
                  <a:lnTo>
                    <a:pt x="2388870" y="4572"/>
                  </a:lnTo>
                  <a:lnTo>
                    <a:pt x="2392680" y="8382"/>
                  </a:lnTo>
                  <a:lnTo>
                    <a:pt x="2392680" y="575310"/>
                  </a:lnTo>
                  <a:lnTo>
                    <a:pt x="2394966" y="575310"/>
                  </a:lnTo>
                  <a:lnTo>
                    <a:pt x="2397252" y="573786"/>
                  </a:lnTo>
                  <a:close/>
                </a:path>
                <a:path w="2397759" h="575310">
                  <a:moveTo>
                    <a:pt x="8382" y="8382"/>
                  </a:moveTo>
                  <a:lnTo>
                    <a:pt x="8382" y="4572"/>
                  </a:lnTo>
                  <a:lnTo>
                    <a:pt x="3810" y="8382"/>
                  </a:lnTo>
                  <a:lnTo>
                    <a:pt x="8382" y="8382"/>
                  </a:lnTo>
                  <a:close/>
                </a:path>
                <a:path w="2397759" h="575310">
                  <a:moveTo>
                    <a:pt x="8382" y="566928"/>
                  </a:moveTo>
                  <a:lnTo>
                    <a:pt x="8382" y="8382"/>
                  </a:lnTo>
                  <a:lnTo>
                    <a:pt x="3810" y="8382"/>
                  </a:lnTo>
                  <a:lnTo>
                    <a:pt x="3810" y="566928"/>
                  </a:lnTo>
                  <a:lnTo>
                    <a:pt x="8382" y="566928"/>
                  </a:lnTo>
                  <a:close/>
                </a:path>
                <a:path w="2397759" h="575310">
                  <a:moveTo>
                    <a:pt x="2392680" y="566928"/>
                  </a:moveTo>
                  <a:lnTo>
                    <a:pt x="3810" y="566928"/>
                  </a:lnTo>
                  <a:lnTo>
                    <a:pt x="8382" y="571500"/>
                  </a:lnTo>
                  <a:lnTo>
                    <a:pt x="8382" y="575310"/>
                  </a:lnTo>
                  <a:lnTo>
                    <a:pt x="2388870" y="575310"/>
                  </a:lnTo>
                  <a:lnTo>
                    <a:pt x="2388870" y="571500"/>
                  </a:lnTo>
                  <a:lnTo>
                    <a:pt x="2392680" y="566928"/>
                  </a:lnTo>
                  <a:close/>
                </a:path>
                <a:path w="2397759" h="575310">
                  <a:moveTo>
                    <a:pt x="8382" y="575310"/>
                  </a:moveTo>
                  <a:lnTo>
                    <a:pt x="8382" y="571500"/>
                  </a:lnTo>
                  <a:lnTo>
                    <a:pt x="3810" y="566928"/>
                  </a:lnTo>
                  <a:lnTo>
                    <a:pt x="3810" y="575310"/>
                  </a:lnTo>
                  <a:lnTo>
                    <a:pt x="8382" y="575310"/>
                  </a:lnTo>
                  <a:close/>
                </a:path>
                <a:path w="2397759" h="575310">
                  <a:moveTo>
                    <a:pt x="2392680" y="8382"/>
                  </a:moveTo>
                  <a:lnTo>
                    <a:pt x="2388870" y="4572"/>
                  </a:lnTo>
                  <a:lnTo>
                    <a:pt x="2388870" y="8382"/>
                  </a:lnTo>
                  <a:lnTo>
                    <a:pt x="2392680" y="8382"/>
                  </a:lnTo>
                  <a:close/>
                </a:path>
                <a:path w="2397759" h="575310">
                  <a:moveTo>
                    <a:pt x="2392680" y="566928"/>
                  </a:moveTo>
                  <a:lnTo>
                    <a:pt x="2392680" y="8382"/>
                  </a:lnTo>
                  <a:lnTo>
                    <a:pt x="2388870" y="8382"/>
                  </a:lnTo>
                  <a:lnTo>
                    <a:pt x="2388870" y="566928"/>
                  </a:lnTo>
                  <a:lnTo>
                    <a:pt x="2392680" y="566928"/>
                  </a:lnTo>
                  <a:close/>
                </a:path>
                <a:path w="2397759" h="575310">
                  <a:moveTo>
                    <a:pt x="2392680" y="575310"/>
                  </a:moveTo>
                  <a:lnTo>
                    <a:pt x="2392680" y="566928"/>
                  </a:lnTo>
                  <a:lnTo>
                    <a:pt x="2388870" y="571500"/>
                  </a:lnTo>
                  <a:lnTo>
                    <a:pt x="2388870" y="575310"/>
                  </a:lnTo>
                  <a:lnTo>
                    <a:pt x="2392680" y="5753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03"/>
            </a:p>
          </p:txBody>
        </p:sp>
        <p:sp>
          <p:nvSpPr>
            <p:cNvPr id="58" name="object 43">
              <a:extLst>
                <a:ext uri="{FF2B5EF4-FFF2-40B4-BE49-F238E27FC236}">
                  <a16:creationId xmlns:a16="http://schemas.microsoft.com/office/drawing/2014/main" id="{4DB2A27F-53B7-44CD-B3B4-F23EFD2C70F4}"/>
                </a:ext>
              </a:extLst>
            </p:cNvPr>
            <p:cNvSpPr/>
            <p:nvPr/>
          </p:nvSpPr>
          <p:spPr>
            <a:xfrm>
              <a:off x="8269864" y="4571999"/>
              <a:ext cx="200660" cy="257810"/>
            </a:xfrm>
            <a:custGeom>
              <a:avLst/>
              <a:gdLst/>
              <a:ahLst/>
              <a:cxnLst/>
              <a:rect l="l" t="t" r="r" b="b"/>
              <a:pathLst>
                <a:path w="200659" h="257810">
                  <a:moveTo>
                    <a:pt x="200405" y="257555"/>
                  </a:moveTo>
                  <a:lnTo>
                    <a:pt x="200405" y="0"/>
                  </a:lnTo>
                  <a:lnTo>
                    <a:pt x="0" y="0"/>
                  </a:lnTo>
                  <a:lnTo>
                    <a:pt x="0" y="257555"/>
                  </a:lnTo>
                  <a:lnTo>
                    <a:pt x="200405" y="257555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 sz="1103"/>
            </a:p>
          </p:txBody>
        </p:sp>
      </p:grpSp>
      <p:sp>
        <p:nvSpPr>
          <p:cNvPr id="59" name="object 44">
            <a:extLst>
              <a:ext uri="{FF2B5EF4-FFF2-40B4-BE49-F238E27FC236}">
                <a16:creationId xmlns:a16="http://schemas.microsoft.com/office/drawing/2014/main" id="{D53DAA44-1CA6-4AEB-B9C5-C675DC6F7E9F}"/>
              </a:ext>
            </a:extLst>
          </p:cNvPr>
          <p:cNvSpPr txBox="1"/>
          <p:nvPr/>
        </p:nvSpPr>
        <p:spPr>
          <a:xfrm>
            <a:off x="5088934" y="7250859"/>
            <a:ext cx="998546" cy="156018"/>
          </a:xfrm>
          <a:prstGeom prst="rect">
            <a:avLst/>
          </a:prstGeom>
        </p:spPr>
        <p:txBody>
          <a:bodyPr vert="horz" wrap="square" lIns="0" tIns="9729" rIns="0" bIns="0" rtlCol="0">
            <a:spAutoFit/>
          </a:bodyPr>
          <a:lstStyle/>
          <a:p>
            <a:pPr marL="7783">
              <a:spcBef>
                <a:spcPts val="77"/>
              </a:spcBef>
            </a:pPr>
            <a:r>
              <a:rPr sz="950" spc="15" dirty="0">
                <a:solidFill>
                  <a:srgbClr val="FF0000"/>
                </a:solidFill>
                <a:latin typeface="游ゴシック"/>
                <a:cs typeface="游ゴシック"/>
              </a:rPr>
              <a:t>⑤</a:t>
            </a:r>
            <a:r>
              <a:rPr sz="950" spc="15" dirty="0">
                <a:latin typeface="游ゴシック"/>
                <a:cs typeface="游ゴシック"/>
              </a:rPr>
              <a:t>接続用</a:t>
            </a:r>
            <a:r>
              <a:rPr sz="950" spc="9" dirty="0">
                <a:latin typeface="游ゴシック"/>
                <a:cs typeface="游ゴシック"/>
              </a:rPr>
              <a:t>UR</a:t>
            </a:r>
            <a:r>
              <a:rPr sz="950" spc="6" dirty="0">
                <a:latin typeface="游ゴシック"/>
                <a:cs typeface="游ゴシック"/>
              </a:rPr>
              <a:t>L</a:t>
            </a:r>
            <a:r>
              <a:rPr sz="950" spc="15" dirty="0">
                <a:latin typeface="游ゴシック"/>
                <a:cs typeface="游ゴシック"/>
              </a:rPr>
              <a:t>から</a:t>
            </a:r>
            <a:endParaRPr sz="950">
              <a:latin typeface="游ゴシック"/>
              <a:cs typeface="游ゴシック"/>
            </a:endParaRPr>
          </a:p>
        </p:txBody>
      </p:sp>
      <p:sp>
        <p:nvSpPr>
          <p:cNvPr id="60" name="object 45">
            <a:extLst>
              <a:ext uri="{FF2B5EF4-FFF2-40B4-BE49-F238E27FC236}">
                <a16:creationId xmlns:a16="http://schemas.microsoft.com/office/drawing/2014/main" id="{377072C5-3DE6-4ED3-B570-9238C9A5818E}"/>
              </a:ext>
            </a:extLst>
          </p:cNvPr>
          <p:cNvSpPr txBox="1"/>
          <p:nvPr/>
        </p:nvSpPr>
        <p:spPr>
          <a:xfrm>
            <a:off x="5088934" y="7397956"/>
            <a:ext cx="1366677" cy="156018"/>
          </a:xfrm>
          <a:prstGeom prst="rect">
            <a:avLst/>
          </a:prstGeom>
        </p:spPr>
        <p:txBody>
          <a:bodyPr vert="horz" wrap="square" lIns="0" tIns="9729" rIns="0" bIns="0" rtlCol="0">
            <a:spAutoFit/>
          </a:bodyPr>
          <a:lstStyle/>
          <a:p>
            <a:pPr marL="7783">
              <a:spcBef>
                <a:spcPts val="77"/>
              </a:spcBef>
            </a:pPr>
            <a:r>
              <a:rPr sz="950" spc="15" dirty="0">
                <a:latin typeface="游ゴシック"/>
                <a:cs typeface="游ゴシック"/>
              </a:rPr>
              <a:t>ミーティングに参加する</a:t>
            </a:r>
            <a:endParaRPr sz="950">
              <a:latin typeface="游ゴシック"/>
              <a:cs typeface="游ゴシック"/>
            </a:endParaRPr>
          </a:p>
        </p:txBody>
      </p:sp>
      <p:sp>
        <p:nvSpPr>
          <p:cNvPr id="61" name="object 46">
            <a:extLst>
              <a:ext uri="{FF2B5EF4-FFF2-40B4-BE49-F238E27FC236}">
                <a16:creationId xmlns:a16="http://schemas.microsoft.com/office/drawing/2014/main" id="{A25FC150-F2CD-4A5B-957E-A66AE9E059F7}"/>
              </a:ext>
            </a:extLst>
          </p:cNvPr>
          <p:cNvSpPr txBox="1"/>
          <p:nvPr/>
        </p:nvSpPr>
        <p:spPr>
          <a:xfrm>
            <a:off x="4603281" y="5554809"/>
            <a:ext cx="671275" cy="206319"/>
          </a:xfrm>
          <a:prstGeom prst="rect">
            <a:avLst/>
          </a:prstGeom>
        </p:spPr>
        <p:txBody>
          <a:bodyPr vert="horz" wrap="square" lIns="0" tIns="8172" rIns="0" bIns="0" rtlCol="0">
            <a:spAutoFit/>
          </a:bodyPr>
          <a:lstStyle/>
          <a:p>
            <a:pPr marL="7783">
              <a:spcBef>
                <a:spcPts val="64"/>
              </a:spcBef>
            </a:pPr>
            <a:r>
              <a:rPr sz="1287" spc="3" dirty="0">
                <a:latin typeface="游ゴシック"/>
                <a:cs typeface="游ゴシック"/>
              </a:rPr>
              <a:t>＜当日＞</a:t>
            </a:r>
            <a:endParaRPr sz="1287">
              <a:latin typeface="游ゴシック"/>
              <a:cs typeface="游ゴシック"/>
            </a:endParaRPr>
          </a:p>
        </p:txBody>
      </p:sp>
      <p:sp>
        <p:nvSpPr>
          <p:cNvPr id="62" name="object 47">
            <a:extLst>
              <a:ext uri="{FF2B5EF4-FFF2-40B4-BE49-F238E27FC236}">
                <a16:creationId xmlns:a16="http://schemas.microsoft.com/office/drawing/2014/main" id="{2784D396-D75B-4568-8CD8-3F16A785FA17}"/>
              </a:ext>
            </a:extLst>
          </p:cNvPr>
          <p:cNvSpPr txBox="1"/>
          <p:nvPr/>
        </p:nvSpPr>
        <p:spPr>
          <a:xfrm>
            <a:off x="3531109" y="5970416"/>
            <a:ext cx="384086" cy="156018"/>
          </a:xfrm>
          <a:prstGeom prst="rect">
            <a:avLst/>
          </a:prstGeom>
        </p:spPr>
        <p:txBody>
          <a:bodyPr vert="horz" wrap="square" lIns="0" tIns="9729" rIns="0" bIns="0" rtlCol="0">
            <a:spAutoFit/>
          </a:bodyPr>
          <a:lstStyle/>
          <a:p>
            <a:pPr marL="7783">
              <a:spcBef>
                <a:spcPts val="77"/>
              </a:spcBef>
            </a:pPr>
            <a:r>
              <a:rPr sz="950" spc="15" dirty="0">
                <a:latin typeface="游ゴシック"/>
                <a:cs typeface="游ゴシック"/>
              </a:rPr>
              <a:t>主催者</a:t>
            </a:r>
            <a:endParaRPr sz="950">
              <a:latin typeface="游ゴシック"/>
              <a:cs typeface="游ゴシック"/>
            </a:endParaRPr>
          </a:p>
        </p:txBody>
      </p:sp>
      <p:sp>
        <p:nvSpPr>
          <p:cNvPr id="63" name="object 48">
            <a:extLst>
              <a:ext uri="{FF2B5EF4-FFF2-40B4-BE49-F238E27FC236}">
                <a16:creationId xmlns:a16="http://schemas.microsoft.com/office/drawing/2014/main" id="{FAC7E64C-140A-440A-9627-FF0F70004413}"/>
              </a:ext>
            </a:extLst>
          </p:cNvPr>
          <p:cNvSpPr/>
          <p:nvPr/>
        </p:nvSpPr>
        <p:spPr>
          <a:xfrm>
            <a:off x="5821453" y="6726757"/>
            <a:ext cx="731747" cy="39272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03"/>
          </a:p>
        </p:txBody>
      </p:sp>
      <p:sp>
        <p:nvSpPr>
          <p:cNvPr id="64" name="object 49">
            <a:extLst>
              <a:ext uri="{FF2B5EF4-FFF2-40B4-BE49-F238E27FC236}">
                <a16:creationId xmlns:a16="http://schemas.microsoft.com/office/drawing/2014/main" id="{454FEB6B-ECA9-4361-82C1-8B18BFCEBEA0}"/>
              </a:ext>
            </a:extLst>
          </p:cNvPr>
          <p:cNvSpPr/>
          <p:nvPr/>
        </p:nvSpPr>
        <p:spPr>
          <a:xfrm>
            <a:off x="3347892" y="5431838"/>
            <a:ext cx="3891" cy="3007312"/>
          </a:xfrm>
          <a:custGeom>
            <a:avLst/>
            <a:gdLst/>
            <a:ahLst/>
            <a:cxnLst/>
            <a:rect l="l" t="t" r="r" b="b"/>
            <a:pathLst>
              <a:path w="6350" h="4907280">
                <a:moveTo>
                  <a:pt x="6095" y="4907279"/>
                </a:moveTo>
                <a:lnTo>
                  <a:pt x="6095" y="0"/>
                </a:lnTo>
                <a:lnTo>
                  <a:pt x="0" y="0"/>
                </a:lnTo>
                <a:lnTo>
                  <a:pt x="0" y="4907279"/>
                </a:lnTo>
                <a:lnTo>
                  <a:pt x="6095" y="4907279"/>
                </a:lnTo>
                <a:close/>
              </a:path>
            </a:pathLst>
          </a:custGeom>
          <a:solidFill>
            <a:srgbClr val="4371C4"/>
          </a:solidFill>
        </p:spPr>
        <p:txBody>
          <a:bodyPr wrap="square" lIns="0" tIns="0" rIns="0" bIns="0" rtlCol="0"/>
          <a:lstStyle/>
          <a:p>
            <a:endParaRPr sz="1103"/>
          </a:p>
        </p:txBody>
      </p:sp>
      <p:sp>
        <p:nvSpPr>
          <p:cNvPr id="65" name="object 50">
            <a:extLst>
              <a:ext uri="{FF2B5EF4-FFF2-40B4-BE49-F238E27FC236}">
                <a16:creationId xmlns:a16="http://schemas.microsoft.com/office/drawing/2014/main" id="{C9C5987B-6131-4D34-9A81-88DA20FF56A7}"/>
              </a:ext>
            </a:extLst>
          </p:cNvPr>
          <p:cNvSpPr txBox="1"/>
          <p:nvPr/>
        </p:nvSpPr>
        <p:spPr>
          <a:xfrm>
            <a:off x="5993931" y="6508370"/>
            <a:ext cx="384086" cy="156018"/>
          </a:xfrm>
          <a:prstGeom prst="rect">
            <a:avLst/>
          </a:prstGeom>
        </p:spPr>
        <p:txBody>
          <a:bodyPr vert="horz" wrap="square" lIns="0" tIns="9729" rIns="0" bIns="0" rtlCol="0">
            <a:spAutoFit/>
          </a:bodyPr>
          <a:lstStyle/>
          <a:p>
            <a:pPr marL="7783">
              <a:spcBef>
                <a:spcPts val="77"/>
              </a:spcBef>
            </a:pPr>
            <a:endParaRPr sz="950" dirty="0">
              <a:latin typeface="游ゴシック"/>
              <a:cs typeface="游ゴシック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1020" y="1150873"/>
            <a:ext cx="165100" cy="210820"/>
          </a:xfrm>
          <a:custGeom>
            <a:avLst/>
            <a:gdLst/>
            <a:ahLst/>
            <a:cxnLst/>
            <a:rect l="l" t="t" r="r" b="b"/>
            <a:pathLst>
              <a:path w="165100" h="210819">
                <a:moveTo>
                  <a:pt x="164579" y="0"/>
                </a:moveTo>
                <a:lnTo>
                  <a:pt x="158496" y="0"/>
                </a:lnTo>
                <a:lnTo>
                  <a:pt x="158496" y="6096"/>
                </a:lnTo>
                <a:lnTo>
                  <a:pt x="158496" y="204216"/>
                </a:lnTo>
                <a:lnTo>
                  <a:pt x="6096" y="204216"/>
                </a:lnTo>
                <a:lnTo>
                  <a:pt x="6096" y="6096"/>
                </a:lnTo>
                <a:lnTo>
                  <a:pt x="158496" y="6096"/>
                </a:lnTo>
                <a:lnTo>
                  <a:pt x="158496" y="0"/>
                </a:lnTo>
                <a:lnTo>
                  <a:pt x="6096" y="0"/>
                </a:lnTo>
                <a:lnTo>
                  <a:pt x="0" y="0"/>
                </a:lnTo>
                <a:lnTo>
                  <a:pt x="0" y="6096"/>
                </a:lnTo>
                <a:lnTo>
                  <a:pt x="0" y="204216"/>
                </a:lnTo>
                <a:lnTo>
                  <a:pt x="0" y="210312"/>
                </a:lnTo>
                <a:lnTo>
                  <a:pt x="6096" y="210312"/>
                </a:lnTo>
                <a:lnTo>
                  <a:pt x="158496" y="210312"/>
                </a:lnTo>
                <a:lnTo>
                  <a:pt x="164579" y="210312"/>
                </a:lnTo>
                <a:lnTo>
                  <a:pt x="164579" y="204216"/>
                </a:lnTo>
                <a:lnTo>
                  <a:pt x="164579" y="6096"/>
                </a:lnTo>
                <a:lnTo>
                  <a:pt x="1645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28319" y="785876"/>
            <a:ext cx="4999355" cy="1016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HG丸ｺﾞｼｯｸM-PRO"/>
                <a:cs typeface="HG丸ｺﾞｼｯｸM-PRO"/>
              </a:rPr>
              <a:t>Zoom</a:t>
            </a:r>
            <a:r>
              <a:rPr sz="1400" spc="-120" dirty="0">
                <a:latin typeface="HG丸ｺﾞｼｯｸM-PRO"/>
                <a:cs typeface="HG丸ｺﾞｼｯｸM-PRO"/>
              </a:rPr>
              <a:t> </a:t>
            </a:r>
            <a:r>
              <a:rPr sz="1400" dirty="0">
                <a:latin typeface="HG丸ｺﾞｼｯｸM-PRO"/>
                <a:cs typeface="HG丸ｺﾞｼｯｸM-PRO"/>
              </a:rPr>
              <a:t>の</a:t>
            </a:r>
            <a:r>
              <a:rPr sz="1400" spc="-15" dirty="0">
                <a:latin typeface="HG丸ｺﾞｼｯｸM-PRO"/>
                <a:cs typeface="HG丸ｺﾞｼｯｸM-PRO"/>
              </a:rPr>
              <a:t>使</a:t>
            </a:r>
            <a:r>
              <a:rPr sz="1400" dirty="0">
                <a:latin typeface="HG丸ｺﾞｼｯｸM-PRO"/>
                <a:cs typeface="HG丸ｺﾞｼｯｸM-PRO"/>
              </a:rPr>
              <a:t>い方</a:t>
            </a:r>
            <a:r>
              <a:rPr sz="1400" spc="-15" dirty="0">
                <a:latin typeface="HG丸ｺﾞｼｯｸM-PRO"/>
                <a:cs typeface="HG丸ｺﾞｼｯｸM-PRO"/>
              </a:rPr>
              <a:t>マ</a:t>
            </a:r>
            <a:r>
              <a:rPr sz="1400" dirty="0">
                <a:latin typeface="HG丸ｺﾞｼｯｸM-PRO"/>
                <a:cs typeface="HG丸ｺﾞｼｯｸM-PRO"/>
              </a:rPr>
              <a:t>ニュア</a:t>
            </a:r>
            <a:r>
              <a:rPr sz="1400" spc="-15" dirty="0">
                <a:latin typeface="HG丸ｺﾞｼｯｸM-PRO"/>
                <a:cs typeface="HG丸ｺﾞｼｯｸM-PRO"/>
              </a:rPr>
              <a:t>ル</a:t>
            </a:r>
            <a:r>
              <a:rPr sz="1400" dirty="0">
                <a:latin typeface="HG丸ｺﾞｼｯｸM-PRO"/>
                <a:cs typeface="HG丸ｺﾞｼｯｸM-PRO"/>
              </a:rPr>
              <a:t>（イ</a:t>
            </a:r>
            <a:r>
              <a:rPr sz="1400" spc="-15" dirty="0">
                <a:latin typeface="HG丸ｺﾞｼｯｸM-PRO"/>
                <a:cs typeface="HG丸ｺﾞｼｯｸM-PRO"/>
              </a:rPr>
              <a:t>ンス</a:t>
            </a:r>
            <a:r>
              <a:rPr sz="1400" dirty="0">
                <a:latin typeface="HG丸ｺﾞｼｯｸM-PRO"/>
                <a:cs typeface="HG丸ｺﾞｼｯｸM-PRO"/>
              </a:rPr>
              <a:t>トール</a:t>
            </a:r>
            <a:r>
              <a:rPr sz="1400" spc="-15" dirty="0">
                <a:latin typeface="HG丸ｺﾞｼｯｸM-PRO"/>
                <a:cs typeface="HG丸ｺﾞｼｯｸM-PRO"/>
              </a:rPr>
              <a:t>～</a:t>
            </a:r>
            <a:r>
              <a:rPr sz="1400" dirty="0">
                <a:latin typeface="HG丸ｺﾞｼｯｸM-PRO"/>
                <a:cs typeface="HG丸ｺﾞｼｯｸM-PRO"/>
              </a:rPr>
              <a:t>利用</a:t>
            </a:r>
            <a:r>
              <a:rPr sz="1400" spc="-15" dirty="0">
                <a:latin typeface="HG丸ｺﾞｼｯｸM-PRO"/>
                <a:cs typeface="HG丸ｺﾞｼｯｸM-PRO"/>
              </a:rPr>
              <a:t>まで</a:t>
            </a:r>
            <a:r>
              <a:rPr sz="1400" dirty="0">
                <a:latin typeface="HG丸ｺﾞｼｯｸM-PRO"/>
                <a:cs typeface="HG丸ｺﾞｼｯｸM-PRO"/>
              </a:rPr>
              <a:t>）</a:t>
            </a:r>
            <a:endParaRPr sz="1400">
              <a:latin typeface="HG丸ｺﾞｼｯｸM-PRO"/>
              <a:cs typeface="HG丸ｺﾞｼｯｸM-PRO"/>
            </a:endParaRPr>
          </a:p>
          <a:p>
            <a:pPr marL="18415">
              <a:lnSpc>
                <a:spcPct val="100000"/>
              </a:lnSpc>
              <a:spcBef>
                <a:spcPts val="1150"/>
              </a:spcBef>
              <a:tabLst>
                <a:tab pos="329565" algn="l"/>
              </a:tabLst>
            </a:pPr>
            <a:r>
              <a:rPr sz="1200" dirty="0">
                <a:latin typeface="ＭＳ ゴシック"/>
                <a:cs typeface="ＭＳ ゴシック"/>
              </a:rPr>
              <a:t>１	インストール編</a:t>
            </a:r>
            <a:endParaRPr sz="1200">
              <a:latin typeface="ＭＳ ゴシック"/>
              <a:cs typeface="ＭＳ ゴシック"/>
            </a:endParaRPr>
          </a:p>
          <a:p>
            <a:pPr marL="12700">
              <a:lnSpc>
                <a:spcPct val="100000"/>
              </a:lnSpc>
              <a:spcBef>
                <a:spcPts val="465"/>
              </a:spcBef>
            </a:pPr>
            <a:r>
              <a:rPr sz="1050" dirty="0">
                <a:latin typeface="ＭＳ ゴシック"/>
                <a:cs typeface="ＭＳ ゴシック"/>
              </a:rPr>
              <a:t>（１）</a:t>
            </a:r>
            <a:r>
              <a:rPr sz="1050" spc="5" dirty="0">
                <a:latin typeface="ＭＳ ゴシック"/>
                <a:cs typeface="ＭＳ ゴシック"/>
              </a:rPr>
              <a:t>パ</a:t>
            </a:r>
            <a:r>
              <a:rPr sz="1050" spc="-10" dirty="0">
                <a:latin typeface="ＭＳ ゴシック"/>
                <a:cs typeface="ＭＳ ゴシック"/>
              </a:rPr>
              <a:t>ソ</a:t>
            </a:r>
            <a:r>
              <a:rPr sz="1050" spc="5" dirty="0">
                <a:latin typeface="ＭＳ ゴシック"/>
                <a:cs typeface="ＭＳ ゴシック"/>
              </a:rPr>
              <a:t>コ</a:t>
            </a:r>
            <a:r>
              <a:rPr sz="1050" spc="-10" dirty="0">
                <a:latin typeface="ＭＳ ゴシック"/>
                <a:cs typeface="ＭＳ ゴシック"/>
              </a:rPr>
              <a:t>ン</a:t>
            </a:r>
            <a:r>
              <a:rPr sz="1050" spc="-5" dirty="0">
                <a:latin typeface="ＭＳ ゴシック"/>
                <a:cs typeface="ＭＳ ゴシック"/>
              </a:rPr>
              <a:t>（Windows,Mac）</a:t>
            </a:r>
            <a:r>
              <a:rPr sz="1050" spc="5" dirty="0">
                <a:latin typeface="ＭＳ ゴシック"/>
                <a:cs typeface="ＭＳ ゴシック"/>
              </a:rPr>
              <a:t>に</a:t>
            </a:r>
            <a:r>
              <a:rPr sz="1050" spc="-10" dirty="0">
                <a:latin typeface="ＭＳ ゴシック"/>
                <a:cs typeface="ＭＳ ゴシック"/>
              </a:rPr>
              <a:t>イ</a:t>
            </a:r>
            <a:r>
              <a:rPr sz="1050" spc="5" dirty="0">
                <a:latin typeface="ＭＳ ゴシック"/>
                <a:cs typeface="ＭＳ ゴシック"/>
              </a:rPr>
              <a:t>ン</a:t>
            </a:r>
            <a:r>
              <a:rPr sz="1050" spc="-10" dirty="0">
                <a:latin typeface="ＭＳ ゴシック"/>
                <a:cs typeface="ＭＳ ゴシック"/>
              </a:rPr>
              <a:t>ス</a:t>
            </a:r>
            <a:r>
              <a:rPr sz="1050" spc="5" dirty="0">
                <a:latin typeface="ＭＳ ゴシック"/>
                <a:cs typeface="ＭＳ ゴシック"/>
              </a:rPr>
              <a:t>ト</a:t>
            </a:r>
            <a:r>
              <a:rPr sz="1050" spc="-10" dirty="0">
                <a:latin typeface="ＭＳ ゴシック"/>
                <a:cs typeface="ＭＳ ゴシック"/>
              </a:rPr>
              <a:t>ー</a:t>
            </a:r>
            <a:r>
              <a:rPr sz="1050" spc="5" dirty="0">
                <a:latin typeface="ＭＳ ゴシック"/>
                <a:cs typeface="ＭＳ ゴシック"/>
              </a:rPr>
              <a:t>ル</a:t>
            </a:r>
            <a:r>
              <a:rPr sz="1050" spc="-10" dirty="0">
                <a:latin typeface="ＭＳ ゴシック"/>
                <a:cs typeface="ＭＳ ゴシック"/>
              </a:rPr>
              <a:t>す</a:t>
            </a:r>
            <a:r>
              <a:rPr sz="1050" spc="5" dirty="0">
                <a:latin typeface="ＭＳ ゴシック"/>
                <a:cs typeface="ＭＳ ゴシック"/>
              </a:rPr>
              <a:t>る場合</a:t>
            </a:r>
            <a:endParaRPr sz="1050">
              <a:latin typeface="ＭＳ ゴシック"/>
              <a:cs typeface="ＭＳ ゴシック"/>
            </a:endParaRPr>
          </a:p>
          <a:p>
            <a:pPr marL="146685">
              <a:lnSpc>
                <a:spcPct val="100000"/>
              </a:lnSpc>
              <a:spcBef>
                <a:spcPts val="540"/>
              </a:spcBef>
            </a:pPr>
            <a:r>
              <a:rPr sz="1050" spc="5" dirty="0">
                <a:latin typeface="HG丸ｺﾞｼｯｸM-PRO"/>
                <a:cs typeface="HG丸ｺﾞｼｯｸM-PRO"/>
              </a:rPr>
              <a:t>①</a:t>
            </a:r>
            <a:r>
              <a:rPr sz="1050" spc="-10" dirty="0">
                <a:latin typeface="HG丸ｺﾞｼｯｸM-PRO"/>
                <a:cs typeface="HG丸ｺﾞｼｯｸM-PRO"/>
              </a:rPr>
              <a:t>検</a:t>
            </a:r>
            <a:r>
              <a:rPr sz="1050" spc="5" dirty="0">
                <a:latin typeface="HG丸ｺﾞｼｯｸM-PRO"/>
                <a:cs typeface="HG丸ｺﾞｼｯｸM-PRO"/>
              </a:rPr>
              <a:t>索</a:t>
            </a:r>
            <a:r>
              <a:rPr sz="1050" spc="-10" dirty="0">
                <a:latin typeface="HG丸ｺﾞｼｯｸM-PRO"/>
                <a:cs typeface="HG丸ｺﾞｼｯｸM-PRO"/>
              </a:rPr>
              <a:t>ブ</a:t>
            </a:r>
            <a:r>
              <a:rPr sz="1050" spc="5" dirty="0">
                <a:latin typeface="HG丸ｺﾞｼｯｸM-PRO"/>
                <a:cs typeface="HG丸ｺﾞｼｯｸM-PRO"/>
              </a:rPr>
              <a:t>ラ</a:t>
            </a:r>
            <a:r>
              <a:rPr sz="1050" spc="-10" dirty="0">
                <a:latin typeface="HG丸ｺﾞｼｯｸM-PRO"/>
                <a:cs typeface="HG丸ｺﾞｼｯｸM-PRO"/>
              </a:rPr>
              <a:t>ウ</a:t>
            </a:r>
            <a:r>
              <a:rPr sz="1050" spc="5" dirty="0">
                <a:latin typeface="HG丸ｺﾞｼｯｸM-PRO"/>
                <a:cs typeface="HG丸ｺﾞｼｯｸM-PRO"/>
              </a:rPr>
              <a:t>ザ</a:t>
            </a:r>
            <a:r>
              <a:rPr sz="1050" spc="-10" dirty="0">
                <a:latin typeface="HG丸ｺﾞｼｯｸM-PRO"/>
                <a:cs typeface="HG丸ｺﾞｼｯｸM-PRO"/>
              </a:rPr>
              <a:t>を</a:t>
            </a:r>
            <a:r>
              <a:rPr sz="1050" spc="5" dirty="0">
                <a:latin typeface="HG丸ｺﾞｼｯｸM-PRO"/>
                <a:cs typeface="HG丸ｺﾞｼｯｸM-PRO"/>
              </a:rPr>
              <a:t>立</a:t>
            </a:r>
            <a:r>
              <a:rPr sz="1050" spc="-10" dirty="0">
                <a:latin typeface="HG丸ｺﾞｼｯｸM-PRO"/>
                <a:cs typeface="HG丸ｺﾞｼｯｸM-PRO"/>
              </a:rPr>
              <a:t>ち</a:t>
            </a:r>
            <a:r>
              <a:rPr sz="1050" spc="5" dirty="0">
                <a:latin typeface="HG丸ｺﾞｼｯｸM-PRO"/>
                <a:cs typeface="HG丸ｺﾞｼｯｸM-PRO"/>
              </a:rPr>
              <a:t>上げ</a:t>
            </a:r>
            <a:r>
              <a:rPr sz="1050" spc="-10" dirty="0">
                <a:latin typeface="HG丸ｺﾞｼｯｸM-PRO"/>
                <a:cs typeface="HG丸ｺﾞｼｯｸM-PRO"/>
              </a:rPr>
              <a:t>「</a:t>
            </a:r>
            <a:r>
              <a:rPr sz="1050" dirty="0">
                <a:latin typeface="HG丸ｺﾞｼｯｸM-PRO"/>
                <a:cs typeface="HG丸ｺﾞｼｯｸM-PRO"/>
              </a:rPr>
              <a:t>zoom.us</a:t>
            </a:r>
            <a:r>
              <a:rPr sz="1050" spc="-10" dirty="0">
                <a:latin typeface="HG丸ｺﾞｼｯｸM-PRO"/>
                <a:cs typeface="HG丸ｺﾞｼｯｸM-PRO"/>
              </a:rPr>
              <a:t>」</a:t>
            </a:r>
            <a:r>
              <a:rPr sz="1050" spc="5" dirty="0">
                <a:latin typeface="HG丸ｺﾞｼｯｸM-PRO"/>
                <a:cs typeface="HG丸ｺﾞｼｯｸM-PRO"/>
              </a:rPr>
              <a:t>で</a:t>
            </a:r>
            <a:r>
              <a:rPr sz="1050" spc="-10" dirty="0">
                <a:latin typeface="HG丸ｺﾞｼｯｸM-PRO"/>
                <a:cs typeface="HG丸ｺﾞｼｯｸM-PRO"/>
              </a:rPr>
              <a:t>検索</a:t>
            </a:r>
            <a:r>
              <a:rPr sz="1050" spc="5" dirty="0">
                <a:latin typeface="HG丸ｺﾞｼｯｸM-PRO"/>
                <a:cs typeface="HG丸ｺﾞｼｯｸM-PRO"/>
              </a:rPr>
              <a:t>し、</a:t>
            </a:r>
            <a:r>
              <a:rPr sz="1050" spc="-5" dirty="0">
                <a:latin typeface="HG丸ｺﾞｼｯｸM-PRO"/>
                <a:cs typeface="HG丸ｺﾞｼｯｸM-PRO"/>
              </a:rPr>
              <a:t>zoom</a:t>
            </a:r>
            <a:r>
              <a:rPr sz="1050" spc="-135" dirty="0">
                <a:latin typeface="HG丸ｺﾞｼｯｸM-PRO"/>
                <a:cs typeface="HG丸ｺﾞｼｯｸM-PRO"/>
              </a:rPr>
              <a:t> </a:t>
            </a:r>
            <a:r>
              <a:rPr sz="1050" spc="5" dirty="0">
                <a:latin typeface="HG丸ｺﾞｼｯｸM-PRO"/>
                <a:cs typeface="HG丸ｺﾞｼｯｸM-PRO"/>
              </a:rPr>
              <a:t>の</a:t>
            </a:r>
            <a:r>
              <a:rPr sz="1050" spc="-10" dirty="0">
                <a:latin typeface="HG丸ｺﾞｼｯｸM-PRO"/>
                <a:cs typeface="HG丸ｺﾞｼｯｸM-PRO"/>
              </a:rPr>
              <a:t>サ</a:t>
            </a:r>
            <a:r>
              <a:rPr sz="1050" spc="5" dirty="0">
                <a:latin typeface="HG丸ｺﾞｼｯｸM-PRO"/>
                <a:cs typeface="HG丸ｺﾞｼｯｸM-PRO"/>
              </a:rPr>
              <a:t>イト</a:t>
            </a:r>
            <a:r>
              <a:rPr sz="1050" spc="-10" dirty="0">
                <a:latin typeface="HG丸ｺﾞｼｯｸM-PRO"/>
                <a:cs typeface="HG丸ｺﾞｼｯｸM-PRO"/>
              </a:rPr>
              <a:t>を開</a:t>
            </a:r>
            <a:r>
              <a:rPr sz="1050" spc="5" dirty="0">
                <a:latin typeface="HG丸ｺﾞｼｯｸM-PRO"/>
                <a:cs typeface="HG丸ｺﾞｼｯｸM-PRO"/>
              </a:rPr>
              <a:t>きま</a:t>
            </a:r>
            <a:r>
              <a:rPr sz="1050" spc="-10" dirty="0">
                <a:latin typeface="HG丸ｺﾞｼｯｸM-PRO"/>
                <a:cs typeface="HG丸ｺﾞｼｯｸM-PRO"/>
              </a:rPr>
              <a:t>す</a:t>
            </a:r>
            <a:r>
              <a:rPr sz="1050" spc="5" dirty="0">
                <a:latin typeface="HG丸ｺﾞｼｯｸM-PRO"/>
                <a:cs typeface="HG丸ｺﾞｼｯｸM-PRO"/>
              </a:rPr>
              <a:t>。</a:t>
            </a:r>
            <a:endParaRPr sz="1050">
              <a:latin typeface="HG丸ｺﾞｼｯｸM-PRO"/>
              <a:cs typeface="HG丸ｺﾞｼｯｸM-PR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0084" y="4130501"/>
            <a:ext cx="5029835" cy="1750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5" dirty="0">
                <a:latin typeface="+mn-ea"/>
                <a:cs typeface="HG丸ｺﾞｼｯｸM-PRO"/>
              </a:rPr>
              <a:t>②</a:t>
            </a:r>
            <a:r>
              <a:rPr sz="1050" spc="-10" dirty="0" err="1">
                <a:latin typeface="+mn-ea"/>
                <a:cs typeface="HG丸ｺﾞｼｯｸM-PRO"/>
              </a:rPr>
              <a:t>開</a:t>
            </a:r>
            <a:r>
              <a:rPr sz="1050" spc="5" dirty="0" err="1">
                <a:latin typeface="+mn-ea"/>
                <a:cs typeface="HG丸ｺﾞｼｯｸM-PRO"/>
              </a:rPr>
              <a:t>い</a:t>
            </a:r>
            <a:r>
              <a:rPr sz="1050" spc="-10" dirty="0" err="1">
                <a:latin typeface="+mn-ea"/>
                <a:cs typeface="HG丸ｺﾞｼｯｸM-PRO"/>
              </a:rPr>
              <a:t>た</a:t>
            </a:r>
            <a:r>
              <a:rPr sz="1050" spc="5" dirty="0" err="1">
                <a:latin typeface="+mn-ea"/>
                <a:cs typeface="HG丸ｺﾞｼｯｸM-PRO"/>
              </a:rPr>
              <a:t>ペ</a:t>
            </a:r>
            <a:r>
              <a:rPr sz="1050" spc="-10" dirty="0" err="1">
                <a:latin typeface="+mn-ea"/>
                <a:cs typeface="HG丸ｺﾞｼｯｸM-PRO"/>
              </a:rPr>
              <a:t>ー</a:t>
            </a:r>
            <a:r>
              <a:rPr sz="1050" spc="5" dirty="0" err="1">
                <a:latin typeface="+mn-ea"/>
                <a:cs typeface="HG丸ｺﾞｼｯｸM-PRO"/>
              </a:rPr>
              <a:t>ジ</a:t>
            </a:r>
            <a:r>
              <a:rPr sz="1050" spc="-10" dirty="0" err="1">
                <a:latin typeface="+mn-ea"/>
                <a:cs typeface="HG丸ｺﾞｼｯｸM-PRO"/>
              </a:rPr>
              <a:t>の</a:t>
            </a:r>
            <a:r>
              <a:rPr sz="1050" spc="5" dirty="0" err="1">
                <a:latin typeface="+mn-ea"/>
                <a:cs typeface="HG丸ｺﾞｼｯｸM-PRO"/>
              </a:rPr>
              <a:t>最</a:t>
            </a:r>
            <a:r>
              <a:rPr sz="1050" spc="-10" dirty="0" err="1">
                <a:latin typeface="+mn-ea"/>
                <a:cs typeface="HG丸ｺﾞｼｯｸM-PRO"/>
              </a:rPr>
              <a:t>下</a:t>
            </a:r>
            <a:r>
              <a:rPr sz="1050" spc="5" dirty="0" err="1">
                <a:latin typeface="+mn-ea"/>
                <a:cs typeface="HG丸ｺﾞｼｯｸM-PRO"/>
              </a:rPr>
              <a:t>部に</a:t>
            </a:r>
            <a:r>
              <a:rPr sz="1050" spc="-10" dirty="0" err="1">
                <a:latin typeface="+mn-ea"/>
                <a:cs typeface="HG丸ｺﾞｼｯｸM-PRO"/>
              </a:rPr>
              <a:t>あ</a:t>
            </a:r>
            <a:r>
              <a:rPr sz="1050" spc="5" dirty="0" err="1">
                <a:latin typeface="+mn-ea"/>
                <a:cs typeface="HG丸ｺﾞｼｯｸM-PRO"/>
              </a:rPr>
              <a:t>る</a:t>
            </a:r>
            <a:r>
              <a:rPr sz="1050" spc="-535" dirty="0">
                <a:latin typeface="+mn-ea"/>
                <a:cs typeface="HG丸ｺﾞｼｯｸM-PRO"/>
              </a:rPr>
              <a:t>、</a:t>
            </a:r>
            <a:r>
              <a:rPr lang="ja-JP" altLang="en-US" sz="1050" b="1" spc="5" dirty="0">
                <a:latin typeface="+mn-ea"/>
                <a:cs typeface="HG丸ｺﾞｼｯｸM-PRO"/>
              </a:rPr>
              <a:t>「</a:t>
            </a:r>
            <a:r>
              <a:rPr lang="ja-JP" altLang="en-US" sz="1050" b="1" spc="-10" dirty="0">
                <a:latin typeface="+mn-ea"/>
                <a:cs typeface="HG丸ｺﾞｼｯｸM-PRO"/>
              </a:rPr>
              <a:t>ミーティングクライアント</a:t>
            </a:r>
            <a:r>
              <a:rPr sz="1050" b="1" spc="-10" dirty="0">
                <a:latin typeface="+mn-ea"/>
                <a:cs typeface="HG丸ｺﾞｼｯｸM-PRO"/>
              </a:rPr>
              <a:t>」</a:t>
            </a:r>
            <a:r>
              <a:rPr sz="1050" spc="5" dirty="0" err="1">
                <a:latin typeface="+mn-ea"/>
                <a:cs typeface="HG丸ｺﾞｼｯｸM-PRO"/>
              </a:rPr>
              <a:t>を</a:t>
            </a:r>
            <a:r>
              <a:rPr sz="1050" spc="-10" dirty="0" err="1">
                <a:latin typeface="+mn-ea"/>
                <a:cs typeface="HG丸ｺﾞｼｯｸM-PRO"/>
              </a:rPr>
              <a:t>ク</a:t>
            </a:r>
            <a:r>
              <a:rPr sz="1050" spc="5" dirty="0" err="1">
                <a:latin typeface="+mn-ea"/>
                <a:cs typeface="HG丸ｺﾞｼｯｸM-PRO"/>
              </a:rPr>
              <a:t>リ</a:t>
            </a:r>
            <a:r>
              <a:rPr sz="1050" spc="-10" dirty="0" err="1">
                <a:latin typeface="+mn-ea"/>
                <a:cs typeface="HG丸ｺﾞｼｯｸM-PRO"/>
              </a:rPr>
              <a:t>ッ</a:t>
            </a:r>
            <a:r>
              <a:rPr sz="1050" spc="5" dirty="0" err="1">
                <a:latin typeface="+mn-ea"/>
                <a:cs typeface="HG丸ｺﾞｼｯｸM-PRO"/>
              </a:rPr>
              <a:t>クし</a:t>
            </a:r>
            <a:r>
              <a:rPr sz="1050" spc="-10" dirty="0" err="1">
                <a:latin typeface="+mn-ea"/>
                <a:cs typeface="HG丸ｺﾞｼｯｸM-PRO"/>
              </a:rPr>
              <a:t>ま</a:t>
            </a:r>
            <a:r>
              <a:rPr sz="1050" spc="5" dirty="0" err="1">
                <a:latin typeface="+mn-ea"/>
                <a:cs typeface="HG丸ｺﾞｼｯｸM-PRO"/>
              </a:rPr>
              <a:t>す</a:t>
            </a:r>
            <a:r>
              <a:rPr sz="1050" spc="5" dirty="0">
                <a:latin typeface="+mn-ea"/>
                <a:cs typeface="HG丸ｺﾞｼｯｸM-PRO"/>
              </a:rPr>
              <a:t>。</a:t>
            </a:r>
            <a:endParaRPr sz="1050" dirty="0">
              <a:latin typeface="+mn-ea"/>
              <a:cs typeface="HG丸ｺﾞｼｯｸM-PRO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132839" y="1932368"/>
            <a:ext cx="3017520" cy="1849755"/>
            <a:chOff x="1132839" y="1932368"/>
            <a:chExt cx="3017520" cy="1849755"/>
          </a:xfrm>
        </p:grpSpPr>
        <p:sp>
          <p:nvSpPr>
            <p:cNvPr id="6" name="object 6"/>
            <p:cNvSpPr/>
            <p:nvPr/>
          </p:nvSpPr>
          <p:spPr>
            <a:xfrm>
              <a:off x="1142364" y="1979619"/>
              <a:ext cx="2998470" cy="177192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37602" y="1937131"/>
              <a:ext cx="3007995" cy="1840230"/>
            </a:xfrm>
            <a:custGeom>
              <a:avLst/>
              <a:gdLst/>
              <a:ahLst/>
              <a:cxnLst/>
              <a:rect l="l" t="t" r="r" b="b"/>
              <a:pathLst>
                <a:path w="3007995" h="1840229">
                  <a:moveTo>
                    <a:pt x="0" y="1840230"/>
                  </a:moveTo>
                  <a:lnTo>
                    <a:pt x="3007995" y="1840230"/>
                  </a:lnTo>
                  <a:lnTo>
                    <a:pt x="3007995" y="0"/>
                  </a:lnTo>
                  <a:lnTo>
                    <a:pt x="0" y="0"/>
                  </a:lnTo>
                  <a:lnTo>
                    <a:pt x="0" y="184023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251394" y="3343706"/>
              <a:ext cx="1144905" cy="280670"/>
            </a:xfrm>
            <a:custGeom>
              <a:avLst/>
              <a:gdLst/>
              <a:ahLst/>
              <a:cxnLst/>
              <a:rect l="l" t="t" r="r" b="b"/>
              <a:pathLst>
                <a:path w="1144905" h="280670">
                  <a:moveTo>
                    <a:pt x="0" y="280365"/>
                  </a:moveTo>
                  <a:lnTo>
                    <a:pt x="1144866" y="280365"/>
                  </a:lnTo>
                  <a:lnTo>
                    <a:pt x="1144866" y="0"/>
                  </a:lnTo>
                  <a:lnTo>
                    <a:pt x="0" y="0"/>
                  </a:lnTo>
                  <a:lnTo>
                    <a:pt x="0" y="280365"/>
                  </a:lnTo>
                  <a:close/>
                </a:path>
              </a:pathLst>
            </a:custGeom>
            <a:ln w="3809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842644" y="4551032"/>
            <a:ext cx="4867275" cy="3005455"/>
            <a:chOff x="842644" y="4551032"/>
            <a:chExt cx="4867275" cy="3005455"/>
          </a:xfrm>
        </p:grpSpPr>
        <p:sp>
          <p:nvSpPr>
            <p:cNvPr id="10" name="object 10"/>
            <p:cNvSpPr/>
            <p:nvPr/>
          </p:nvSpPr>
          <p:spPr>
            <a:xfrm>
              <a:off x="842644" y="4658690"/>
              <a:ext cx="4867275" cy="95051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779016" y="4570082"/>
              <a:ext cx="801370" cy="1129030"/>
            </a:xfrm>
            <a:custGeom>
              <a:avLst/>
              <a:gdLst/>
              <a:ahLst/>
              <a:cxnLst/>
              <a:rect l="l" t="t" r="r" b="b"/>
              <a:pathLst>
                <a:path w="801369" h="1129029">
                  <a:moveTo>
                    <a:pt x="0" y="1128788"/>
                  </a:moveTo>
                  <a:lnTo>
                    <a:pt x="801128" y="1128788"/>
                  </a:lnTo>
                  <a:lnTo>
                    <a:pt x="801128" y="0"/>
                  </a:lnTo>
                  <a:lnTo>
                    <a:pt x="0" y="0"/>
                  </a:lnTo>
                  <a:lnTo>
                    <a:pt x="0" y="1128788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225927" y="5697855"/>
              <a:ext cx="1838071" cy="174472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607690" y="5609209"/>
              <a:ext cx="2615565" cy="1932939"/>
            </a:xfrm>
            <a:custGeom>
              <a:avLst/>
              <a:gdLst/>
              <a:ahLst/>
              <a:cxnLst/>
              <a:rect l="l" t="t" r="r" b="b"/>
              <a:pathLst>
                <a:path w="2615565" h="1932940">
                  <a:moveTo>
                    <a:pt x="425195" y="0"/>
                  </a:moveTo>
                  <a:lnTo>
                    <a:pt x="790320" y="0"/>
                  </a:lnTo>
                  <a:lnTo>
                    <a:pt x="1337818" y="0"/>
                  </a:lnTo>
                  <a:lnTo>
                    <a:pt x="2615564" y="0"/>
                  </a:lnTo>
                  <a:lnTo>
                    <a:pt x="2615564" y="322199"/>
                  </a:lnTo>
                  <a:lnTo>
                    <a:pt x="2615564" y="805307"/>
                  </a:lnTo>
                  <a:lnTo>
                    <a:pt x="2615564" y="1932686"/>
                  </a:lnTo>
                  <a:lnTo>
                    <a:pt x="1337818" y="1932686"/>
                  </a:lnTo>
                  <a:lnTo>
                    <a:pt x="790320" y="1932686"/>
                  </a:lnTo>
                  <a:lnTo>
                    <a:pt x="425195" y="1932686"/>
                  </a:lnTo>
                  <a:lnTo>
                    <a:pt x="425195" y="805307"/>
                  </a:lnTo>
                  <a:lnTo>
                    <a:pt x="0" y="67056"/>
                  </a:lnTo>
                  <a:lnTo>
                    <a:pt x="425195" y="322199"/>
                  </a:lnTo>
                  <a:lnTo>
                    <a:pt x="425195" y="0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352799" y="6145911"/>
              <a:ext cx="1602105" cy="196215"/>
            </a:xfrm>
            <a:custGeom>
              <a:avLst/>
              <a:gdLst/>
              <a:ahLst/>
              <a:cxnLst/>
              <a:rect l="l" t="t" r="r" b="b"/>
              <a:pathLst>
                <a:path w="1602104" h="196214">
                  <a:moveTo>
                    <a:pt x="0" y="32766"/>
                  </a:moveTo>
                  <a:lnTo>
                    <a:pt x="2583" y="19984"/>
                  </a:lnTo>
                  <a:lnTo>
                    <a:pt x="9620" y="9572"/>
                  </a:lnTo>
                  <a:lnTo>
                    <a:pt x="20038" y="2565"/>
                  </a:lnTo>
                  <a:lnTo>
                    <a:pt x="32765" y="0"/>
                  </a:lnTo>
                  <a:lnTo>
                    <a:pt x="1569085" y="0"/>
                  </a:lnTo>
                  <a:lnTo>
                    <a:pt x="1581792" y="2565"/>
                  </a:lnTo>
                  <a:lnTo>
                    <a:pt x="1592167" y="9572"/>
                  </a:lnTo>
                  <a:lnTo>
                    <a:pt x="1599160" y="19984"/>
                  </a:lnTo>
                  <a:lnTo>
                    <a:pt x="1601724" y="32766"/>
                  </a:lnTo>
                  <a:lnTo>
                    <a:pt x="1601724" y="163449"/>
                  </a:lnTo>
                  <a:lnTo>
                    <a:pt x="1599160" y="176230"/>
                  </a:lnTo>
                  <a:lnTo>
                    <a:pt x="1592167" y="186642"/>
                  </a:lnTo>
                  <a:lnTo>
                    <a:pt x="1581792" y="193649"/>
                  </a:lnTo>
                  <a:lnTo>
                    <a:pt x="1569085" y="196215"/>
                  </a:lnTo>
                  <a:lnTo>
                    <a:pt x="32765" y="196215"/>
                  </a:lnTo>
                  <a:lnTo>
                    <a:pt x="20038" y="193649"/>
                  </a:lnTo>
                  <a:lnTo>
                    <a:pt x="9620" y="186642"/>
                  </a:lnTo>
                  <a:lnTo>
                    <a:pt x="2583" y="176230"/>
                  </a:lnTo>
                  <a:lnTo>
                    <a:pt x="0" y="163449"/>
                  </a:lnTo>
                  <a:lnTo>
                    <a:pt x="0" y="32766"/>
                  </a:lnTo>
                  <a:close/>
                </a:path>
              </a:pathLst>
            </a:custGeom>
            <a:ln w="2857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2431" y="929385"/>
            <a:ext cx="500443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5" dirty="0">
                <a:latin typeface="HG丸ｺﾞｼｯｸM-PRO"/>
                <a:cs typeface="HG丸ｺﾞｼｯｸM-PRO"/>
              </a:rPr>
              <a:t>③一</a:t>
            </a:r>
            <a:r>
              <a:rPr sz="1050" spc="-10" dirty="0">
                <a:latin typeface="HG丸ｺﾞｼｯｸM-PRO"/>
                <a:cs typeface="HG丸ｺﾞｼｯｸM-PRO"/>
              </a:rPr>
              <a:t>番</a:t>
            </a:r>
            <a:r>
              <a:rPr sz="1050" spc="5" dirty="0">
                <a:latin typeface="HG丸ｺﾞｼｯｸM-PRO"/>
                <a:cs typeface="HG丸ｺﾞｼｯｸM-PRO"/>
              </a:rPr>
              <a:t>上</a:t>
            </a:r>
            <a:r>
              <a:rPr sz="1050" spc="-10" dirty="0">
                <a:latin typeface="HG丸ｺﾞｼｯｸM-PRO"/>
                <a:cs typeface="HG丸ｺﾞｼｯｸM-PRO"/>
              </a:rPr>
              <a:t>に</a:t>
            </a:r>
            <a:r>
              <a:rPr sz="1050" spc="5" dirty="0">
                <a:latin typeface="HG丸ｺﾞｼｯｸM-PRO"/>
                <a:cs typeface="HG丸ｺﾞｼｯｸM-PRO"/>
              </a:rPr>
              <a:t>出</a:t>
            </a:r>
            <a:r>
              <a:rPr sz="1050" spc="-10" dirty="0">
                <a:latin typeface="HG丸ｺﾞｼｯｸM-PRO"/>
                <a:cs typeface="HG丸ｺﾞｼｯｸM-PRO"/>
              </a:rPr>
              <a:t>て</a:t>
            </a:r>
            <a:r>
              <a:rPr sz="1050" spc="5" dirty="0">
                <a:latin typeface="HG丸ｺﾞｼｯｸM-PRO"/>
                <a:cs typeface="HG丸ｺﾞｼｯｸM-PRO"/>
              </a:rPr>
              <a:t>く</a:t>
            </a:r>
            <a:r>
              <a:rPr sz="1050" spc="-10" dirty="0">
                <a:latin typeface="HG丸ｺﾞｼｯｸM-PRO"/>
                <a:cs typeface="HG丸ｺﾞｼｯｸM-PRO"/>
              </a:rPr>
              <a:t>る</a:t>
            </a:r>
            <a:r>
              <a:rPr sz="1050" spc="5" dirty="0">
                <a:latin typeface="HG丸ｺﾞｼｯｸM-PRO"/>
                <a:cs typeface="HG丸ｺﾞｼｯｸM-PRO"/>
              </a:rPr>
              <a:t>、</a:t>
            </a:r>
            <a:r>
              <a:rPr sz="1050" spc="-10" dirty="0">
                <a:latin typeface="HG丸ｺﾞｼｯｸM-PRO"/>
                <a:cs typeface="HG丸ｺﾞｼｯｸM-PRO"/>
              </a:rPr>
              <a:t>ミ</a:t>
            </a:r>
            <a:r>
              <a:rPr sz="1050" spc="5" dirty="0">
                <a:latin typeface="HG丸ｺﾞｼｯｸM-PRO"/>
                <a:cs typeface="HG丸ｺﾞｼｯｸM-PRO"/>
              </a:rPr>
              <a:t>ーテ</a:t>
            </a:r>
            <a:r>
              <a:rPr sz="1050" spc="-10" dirty="0">
                <a:latin typeface="HG丸ｺﾞｼｯｸM-PRO"/>
                <a:cs typeface="HG丸ｺﾞｼｯｸM-PRO"/>
              </a:rPr>
              <a:t>ィ</a:t>
            </a:r>
            <a:r>
              <a:rPr sz="1050" spc="5" dirty="0">
                <a:latin typeface="HG丸ｺﾞｼｯｸM-PRO"/>
                <a:cs typeface="HG丸ｺﾞｼｯｸM-PRO"/>
              </a:rPr>
              <a:t>ン</a:t>
            </a:r>
            <a:r>
              <a:rPr sz="1050" spc="-10" dirty="0">
                <a:latin typeface="HG丸ｺﾞｼｯｸM-PRO"/>
                <a:cs typeface="HG丸ｺﾞｼｯｸM-PRO"/>
              </a:rPr>
              <a:t>グ</a:t>
            </a:r>
            <a:r>
              <a:rPr sz="1050" spc="5" dirty="0">
                <a:latin typeface="HG丸ｺﾞｼｯｸM-PRO"/>
                <a:cs typeface="HG丸ｺﾞｼｯｸM-PRO"/>
              </a:rPr>
              <a:t>用</a:t>
            </a:r>
            <a:r>
              <a:rPr sz="1050" spc="-110" dirty="0">
                <a:latin typeface="HG丸ｺﾞｼｯｸM-PRO"/>
                <a:cs typeface="HG丸ｺﾞｼｯｸM-PRO"/>
              </a:rPr>
              <a:t> </a:t>
            </a:r>
            <a:r>
              <a:rPr sz="1050" spc="-5" dirty="0">
                <a:latin typeface="HG丸ｺﾞｼｯｸM-PRO"/>
                <a:cs typeface="HG丸ｺﾞｼｯｸM-PRO"/>
              </a:rPr>
              <a:t>zoom</a:t>
            </a:r>
            <a:r>
              <a:rPr sz="1050" spc="-114" dirty="0">
                <a:latin typeface="HG丸ｺﾞｼｯｸM-PRO"/>
                <a:cs typeface="HG丸ｺﾞｼｯｸM-PRO"/>
              </a:rPr>
              <a:t> </a:t>
            </a:r>
            <a:r>
              <a:rPr sz="1050" spc="5" dirty="0">
                <a:latin typeface="HG丸ｺﾞｼｯｸM-PRO"/>
                <a:cs typeface="HG丸ｺﾞｼｯｸM-PRO"/>
              </a:rPr>
              <a:t>ク</a:t>
            </a:r>
            <a:r>
              <a:rPr sz="1050" spc="-10" dirty="0">
                <a:latin typeface="HG丸ｺﾞｼｯｸM-PRO"/>
                <a:cs typeface="HG丸ｺﾞｼｯｸM-PRO"/>
              </a:rPr>
              <a:t>ラ</a:t>
            </a:r>
            <a:r>
              <a:rPr sz="1050" spc="5" dirty="0">
                <a:latin typeface="HG丸ｺﾞｼｯｸM-PRO"/>
                <a:cs typeface="HG丸ｺﾞｼｯｸM-PRO"/>
              </a:rPr>
              <a:t>イア</a:t>
            </a:r>
            <a:r>
              <a:rPr sz="1050" spc="-10" dirty="0">
                <a:latin typeface="HG丸ｺﾞｼｯｸM-PRO"/>
                <a:cs typeface="HG丸ｺﾞｼｯｸM-PRO"/>
              </a:rPr>
              <a:t>ン</a:t>
            </a:r>
            <a:r>
              <a:rPr sz="1050" spc="5" dirty="0">
                <a:latin typeface="HG丸ｺﾞｼｯｸM-PRO"/>
                <a:cs typeface="HG丸ｺﾞｼｯｸM-PRO"/>
              </a:rPr>
              <a:t>ト</a:t>
            </a:r>
            <a:r>
              <a:rPr sz="1050" spc="-10" dirty="0">
                <a:latin typeface="HG丸ｺﾞｼｯｸM-PRO"/>
                <a:cs typeface="HG丸ｺﾞｼｯｸM-PRO"/>
              </a:rPr>
              <a:t>を</a:t>
            </a:r>
            <a:r>
              <a:rPr sz="1050" spc="5" dirty="0">
                <a:latin typeface="HG丸ｺﾞｼｯｸM-PRO"/>
                <a:cs typeface="HG丸ｺﾞｼｯｸM-PRO"/>
              </a:rPr>
              <a:t>ダ</a:t>
            </a:r>
            <a:r>
              <a:rPr sz="1050" spc="-10" dirty="0">
                <a:latin typeface="HG丸ｺﾞｼｯｸM-PRO"/>
                <a:cs typeface="HG丸ｺﾞｼｯｸM-PRO"/>
              </a:rPr>
              <a:t>ウ</a:t>
            </a:r>
            <a:r>
              <a:rPr sz="1050" spc="5" dirty="0">
                <a:latin typeface="HG丸ｺﾞｼｯｸM-PRO"/>
                <a:cs typeface="HG丸ｺﾞｼｯｸM-PRO"/>
              </a:rPr>
              <a:t>ン</a:t>
            </a:r>
            <a:r>
              <a:rPr sz="1050" spc="-10" dirty="0">
                <a:latin typeface="HG丸ｺﾞｼｯｸM-PRO"/>
                <a:cs typeface="HG丸ｺﾞｼｯｸM-PRO"/>
              </a:rPr>
              <a:t>ロ</a:t>
            </a:r>
            <a:r>
              <a:rPr sz="1050" spc="5" dirty="0">
                <a:latin typeface="HG丸ｺﾞｼｯｸM-PRO"/>
                <a:cs typeface="HG丸ｺﾞｼｯｸM-PRO"/>
              </a:rPr>
              <a:t>ー</a:t>
            </a:r>
            <a:r>
              <a:rPr sz="1050" spc="-10" dirty="0">
                <a:latin typeface="HG丸ｺﾞｼｯｸM-PRO"/>
                <a:cs typeface="HG丸ｺﾞｼｯｸM-PRO"/>
              </a:rPr>
              <a:t>ド</a:t>
            </a:r>
            <a:r>
              <a:rPr sz="1050" spc="5" dirty="0">
                <a:latin typeface="HG丸ｺﾞｼｯｸM-PRO"/>
                <a:cs typeface="HG丸ｺﾞｼｯｸM-PRO"/>
              </a:rPr>
              <a:t>しま</a:t>
            </a:r>
            <a:r>
              <a:rPr sz="1050" spc="-5" dirty="0">
                <a:latin typeface="HG丸ｺﾞｼｯｸM-PRO"/>
                <a:cs typeface="HG丸ｺﾞｼｯｸM-PRO"/>
              </a:rPr>
              <a:t>す</a:t>
            </a:r>
            <a:r>
              <a:rPr sz="1050" spc="5" dirty="0">
                <a:latin typeface="HG丸ｺﾞｼｯｸM-PRO"/>
                <a:cs typeface="HG丸ｺﾞｼｯｸM-PRO"/>
              </a:rPr>
              <a:t>。</a:t>
            </a:r>
            <a:endParaRPr sz="1050">
              <a:latin typeface="HG丸ｺﾞｼｯｸM-PRO"/>
              <a:cs typeface="HG丸ｺﾞｼｯｸM-PR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62431" y="2758186"/>
            <a:ext cx="543242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5" dirty="0">
                <a:latin typeface="HG丸ｺﾞｼｯｸM-PRO"/>
                <a:cs typeface="HG丸ｺﾞｼｯｸM-PRO"/>
              </a:rPr>
              <a:t>④</a:t>
            </a:r>
            <a:r>
              <a:rPr sz="1050" spc="-10" dirty="0">
                <a:latin typeface="HG丸ｺﾞｼｯｸM-PRO"/>
                <a:cs typeface="HG丸ｺﾞｼｯｸM-PRO"/>
              </a:rPr>
              <a:t>ダ</a:t>
            </a:r>
            <a:r>
              <a:rPr sz="1050" spc="5" dirty="0">
                <a:latin typeface="HG丸ｺﾞｼｯｸM-PRO"/>
                <a:cs typeface="HG丸ｺﾞｼｯｸM-PRO"/>
              </a:rPr>
              <a:t>ウ</a:t>
            </a:r>
            <a:r>
              <a:rPr sz="1050" spc="-10" dirty="0">
                <a:latin typeface="HG丸ｺﾞｼｯｸM-PRO"/>
                <a:cs typeface="HG丸ｺﾞｼｯｸM-PRO"/>
              </a:rPr>
              <a:t>ン</a:t>
            </a:r>
            <a:r>
              <a:rPr sz="1050" spc="5" dirty="0">
                <a:latin typeface="HG丸ｺﾞｼｯｸM-PRO"/>
                <a:cs typeface="HG丸ｺﾞｼｯｸM-PRO"/>
              </a:rPr>
              <a:t>ロ</a:t>
            </a:r>
            <a:r>
              <a:rPr sz="1050" spc="-10" dirty="0">
                <a:latin typeface="HG丸ｺﾞｼｯｸM-PRO"/>
                <a:cs typeface="HG丸ｺﾞｼｯｸM-PRO"/>
              </a:rPr>
              <a:t>ー</a:t>
            </a:r>
            <a:r>
              <a:rPr sz="1050" spc="5" dirty="0">
                <a:latin typeface="HG丸ｺﾞｼｯｸM-PRO"/>
                <a:cs typeface="HG丸ｺﾞｼｯｸM-PRO"/>
              </a:rPr>
              <a:t>ド</a:t>
            </a:r>
            <a:r>
              <a:rPr sz="1050" spc="-10" dirty="0">
                <a:latin typeface="HG丸ｺﾞｼｯｸM-PRO"/>
                <a:cs typeface="HG丸ｺﾞｼｯｸM-PRO"/>
              </a:rPr>
              <a:t>され</a:t>
            </a:r>
            <a:r>
              <a:rPr sz="1050" spc="5" dirty="0">
                <a:latin typeface="HG丸ｺﾞｼｯｸM-PRO"/>
                <a:cs typeface="HG丸ｺﾞｼｯｸM-PRO"/>
              </a:rPr>
              <a:t>た</a:t>
            </a:r>
            <a:r>
              <a:rPr sz="1050" spc="125" dirty="0">
                <a:latin typeface="HG丸ｺﾞｼｯｸM-PRO"/>
                <a:cs typeface="HG丸ｺﾞｼｯｸM-PRO"/>
              </a:rPr>
              <a:t> </a:t>
            </a:r>
            <a:r>
              <a:rPr sz="1050" spc="-5" dirty="0">
                <a:latin typeface="HG丸ｺﾞｼｯｸM-PRO"/>
                <a:cs typeface="HG丸ｺﾞｼｯｸM-PRO"/>
              </a:rPr>
              <a:t>zoominstaller.exe</a:t>
            </a:r>
            <a:r>
              <a:rPr sz="1050" spc="140" dirty="0">
                <a:latin typeface="HG丸ｺﾞｼｯｸM-PRO"/>
                <a:cs typeface="HG丸ｺﾞｼｯｸM-PRO"/>
              </a:rPr>
              <a:t> </a:t>
            </a:r>
            <a:r>
              <a:rPr sz="1050" spc="-10" dirty="0">
                <a:latin typeface="HG丸ｺﾞｼｯｸM-PRO"/>
                <a:cs typeface="HG丸ｺﾞｼｯｸM-PRO"/>
              </a:rPr>
              <a:t>をク</a:t>
            </a:r>
            <a:r>
              <a:rPr sz="1050" spc="5" dirty="0">
                <a:latin typeface="HG丸ｺﾞｼｯｸM-PRO"/>
                <a:cs typeface="HG丸ｺﾞｼｯｸM-PRO"/>
              </a:rPr>
              <a:t>リッ</a:t>
            </a:r>
            <a:r>
              <a:rPr sz="1050" spc="-10" dirty="0">
                <a:latin typeface="HG丸ｺﾞｼｯｸM-PRO"/>
                <a:cs typeface="HG丸ｺﾞｼｯｸM-PRO"/>
              </a:rPr>
              <a:t>ク</a:t>
            </a:r>
            <a:r>
              <a:rPr sz="1050" spc="5" dirty="0">
                <a:latin typeface="HG丸ｺﾞｼｯｸM-PRO"/>
                <a:cs typeface="HG丸ｺﾞｼｯｸM-PRO"/>
              </a:rPr>
              <a:t>し</a:t>
            </a:r>
            <a:r>
              <a:rPr sz="1050" spc="-10" dirty="0">
                <a:latin typeface="HG丸ｺﾞｼｯｸM-PRO"/>
                <a:cs typeface="HG丸ｺﾞｼｯｸM-PRO"/>
              </a:rPr>
              <a:t>、</a:t>
            </a:r>
            <a:r>
              <a:rPr sz="1050" spc="5" dirty="0">
                <a:latin typeface="HG丸ｺﾞｼｯｸM-PRO"/>
                <a:cs typeface="HG丸ｺﾞｼｯｸM-PRO"/>
              </a:rPr>
              <a:t>イ</a:t>
            </a:r>
            <a:r>
              <a:rPr sz="1050" spc="-10" dirty="0">
                <a:latin typeface="HG丸ｺﾞｼｯｸM-PRO"/>
                <a:cs typeface="HG丸ｺﾞｼｯｸM-PRO"/>
              </a:rPr>
              <a:t>ン</a:t>
            </a:r>
            <a:r>
              <a:rPr sz="1050" spc="5" dirty="0">
                <a:latin typeface="HG丸ｺﾞｼｯｸM-PRO"/>
                <a:cs typeface="HG丸ｺﾞｼｯｸM-PRO"/>
              </a:rPr>
              <a:t>ス</a:t>
            </a:r>
            <a:r>
              <a:rPr sz="1050" spc="-10" dirty="0">
                <a:latin typeface="HG丸ｺﾞｼｯｸM-PRO"/>
                <a:cs typeface="HG丸ｺﾞｼｯｸM-PRO"/>
              </a:rPr>
              <a:t>ト</a:t>
            </a:r>
            <a:r>
              <a:rPr sz="1050" spc="5" dirty="0">
                <a:latin typeface="HG丸ｺﾞｼｯｸM-PRO"/>
                <a:cs typeface="HG丸ｺﾞｼｯｸM-PRO"/>
              </a:rPr>
              <a:t>ー</a:t>
            </a:r>
            <a:r>
              <a:rPr sz="1050" spc="-10" dirty="0">
                <a:latin typeface="HG丸ｺﾞｼｯｸM-PRO"/>
                <a:cs typeface="HG丸ｺﾞｼｯｸM-PRO"/>
              </a:rPr>
              <a:t>ル</a:t>
            </a:r>
            <a:r>
              <a:rPr sz="1050" spc="5" dirty="0">
                <a:latin typeface="HG丸ｺﾞｼｯｸM-PRO"/>
                <a:cs typeface="HG丸ｺﾞｼｯｸM-PRO"/>
              </a:rPr>
              <a:t>を完</a:t>
            </a:r>
            <a:r>
              <a:rPr sz="1050" spc="-10" dirty="0">
                <a:latin typeface="HG丸ｺﾞｼｯｸM-PRO"/>
                <a:cs typeface="HG丸ｺﾞｼｯｸM-PRO"/>
              </a:rPr>
              <a:t>了</a:t>
            </a:r>
            <a:r>
              <a:rPr sz="1050" spc="5" dirty="0">
                <a:latin typeface="HG丸ｺﾞｼｯｸM-PRO"/>
                <a:cs typeface="HG丸ｺﾞｼｯｸM-PRO"/>
              </a:rPr>
              <a:t>さ</a:t>
            </a:r>
            <a:r>
              <a:rPr sz="1050" spc="-10" dirty="0">
                <a:latin typeface="HG丸ｺﾞｼｯｸM-PRO"/>
                <a:cs typeface="HG丸ｺﾞｼｯｸM-PRO"/>
              </a:rPr>
              <a:t>せ</a:t>
            </a:r>
            <a:r>
              <a:rPr sz="1050" spc="5" dirty="0">
                <a:latin typeface="HG丸ｺﾞｼｯｸM-PRO"/>
                <a:cs typeface="HG丸ｺﾞｼｯｸM-PRO"/>
              </a:rPr>
              <a:t>ま</a:t>
            </a:r>
            <a:r>
              <a:rPr sz="1050" spc="-10" dirty="0">
                <a:latin typeface="HG丸ｺﾞｼｯｸM-PRO"/>
                <a:cs typeface="HG丸ｺﾞｼｯｸM-PRO"/>
              </a:rPr>
              <a:t>す</a:t>
            </a:r>
            <a:r>
              <a:rPr sz="1050" spc="5" dirty="0">
                <a:latin typeface="HG丸ｺﾞｼｯｸM-PRO"/>
                <a:cs typeface="HG丸ｺﾞｼｯｸM-PRO"/>
              </a:rPr>
              <a:t>。</a:t>
            </a:r>
            <a:endParaRPr sz="1050">
              <a:latin typeface="HG丸ｺﾞｼｯｸM-PRO"/>
              <a:cs typeface="HG丸ｺﾞｼｯｸM-PR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62431" y="3833901"/>
            <a:ext cx="5367020" cy="43928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5415" marR="5080" indent="-133350">
              <a:lnSpc>
                <a:spcPct val="142900"/>
              </a:lnSpc>
              <a:spcBef>
                <a:spcPts val="95"/>
              </a:spcBef>
            </a:pPr>
            <a:r>
              <a:rPr sz="1050" spc="5" dirty="0">
                <a:latin typeface="HG丸ｺﾞｼｯｸM-PRO"/>
                <a:cs typeface="HG丸ｺﾞｼｯｸM-PRO"/>
              </a:rPr>
              <a:t>⑤</a:t>
            </a:r>
            <a:r>
              <a:rPr sz="1050" spc="-10" dirty="0" err="1">
                <a:latin typeface="HG丸ｺﾞｼｯｸM-PRO"/>
                <a:cs typeface="HG丸ｺﾞｼｯｸM-PRO"/>
              </a:rPr>
              <a:t>イ</a:t>
            </a:r>
            <a:r>
              <a:rPr sz="1050" spc="5" dirty="0" err="1">
                <a:latin typeface="HG丸ｺﾞｼｯｸM-PRO"/>
                <a:cs typeface="HG丸ｺﾞｼｯｸM-PRO"/>
              </a:rPr>
              <a:t>ン</a:t>
            </a:r>
            <a:r>
              <a:rPr sz="1050" spc="-10" dirty="0" err="1">
                <a:latin typeface="HG丸ｺﾞｼｯｸM-PRO"/>
                <a:cs typeface="HG丸ｺﾞｼｯｸM-PRO"/>
              </a:rPr>
              <a:t>ス</a:t>
            </a:r>
            <a:r>
              <a:rPr sz="1050" spc="5" dirty="0" err="1">
                <a:latin typeface="HG丸ｺﾞｼｯｸM-PRO"/>
                <a:cs typeface="HG丸ｺﾞｼｯｸM-PRO"/>
              </a:rPr>
              <a:t>ト</a:t>
            </a:r>
            <a:r>
              <a:rPr sz="1050" spc="-10" dirty="0" err="1">
                <a:latin typeface="HG丸ｺﾞｼｯｸM-PRO"/>
                <a:cs typeface="HG丸ｺﾞｼｯｸM-PRO"/>
              </a:rPr>
              <a:t>ー</a:t>
            </a:r>
            <a:r>
              <a:rPr sz="1050" spc="5" dirty="0" err="1">
                <a:latin typeface="HG丸ｺﾞｼｯｸM-PRO"/>
                <a:cs typeface="HG丸ｺﾞｼｯｸM-PRO"/>
              </a:rPr>
              <a:t>ル</a:t>
            </a:r>
            <a:r>
              <a:rPr sz="1050" spc="-10" dirty="0" err="1">
                <a:latin typeface="HG丸ｺﾞｼｯｸM-PRO"/>
                <a:cs typeface="HG丸ｺﾞｼｯｸM-PRO"/>
              </a:rPr>
              <a:t>が</a:t>
            </a:r>
            <a:r>
              <a:rPr sz="1050" spc="5" dirty="0" err="1">
                <a:latin typeface="HG丸ｺﾞｼｯｸM-PRO"/>
                <a:cs typeface="HG丸ｺﾞｼｯｸM-PRO"/>
              </a:rPr>
              <a:t>完</a:t>
            </a:r>
            <a:r>
              <a:rPr sz="1050" spc="-10" dirty="0" err="1">
                <a:latin typeface="HG丸ｺﾞｼｯｸM-PRO"/>
                <a:cs typeface="HG丸ｺﾞｼｯｸM-PRO"/>
              </a:rPr>
              <a:t>了</a:t>
            </a:r>
            <a:r>
              <a:rPr sz="1050" spc="5" dirty="0" err="1">
                <a:latin typeface="HG丸ｺﾞｼｯｸM-PRO"/>
                <a:cs typeface="HG丸ｺﾞｼｯｸM-PRO"/>
              </a:rPr>
              <a:t>する</a:t>
            </a:r>
            <a:r>
              <a:rPr sz="1050" spc="-10" dirty="0" err="1">
                <a:latin typeface="HG丸ｺﾞｼｯｸM-PRO"/>
                <a:cs typeface="HG丸ｺﾞｼｯｸM-PRO"/>
              </a:rPr>
              <a:t>と</a:t>
            </a:r>
            <a:r>
              <a:rPr sz="1050" spc="-525" dirty="0">
                <a:latin typeface="HG丸ｺﾞｼｯｸM-PRO"/>
                <a:cs typeface="HG丸ｺﾞｼｯｸM-PRO"/>
              </a:rPr>
              <a:t>、</a:t>
            </a:r>
            <a:r>
              <a:rPr lang="ja-JP" altLang="en-US" sz="1050" b="1" spc="-10" dirty="0">
                <a:latin typeface="HG丸ｺﾞｼｯｸM-PRO"/>
                <a:cs typeface="HG丸ｺﾞｼｯｸM-PRO"/>
              </a:rPr>
              <a:t>「ミーティングに参加」</a:t>
            </a:r>
            <a:r>
              <a:rPr sz="1050" spc="5" dirty="0">
                <a:latin typeface="HG丸ｺﾞｼｯｸM-PRO"/>
                <a:cs typeface="HG丸ｺﾞｼｯｸM-PRO"/>
              </a:rPr>
              <a:t>と</a:t>
            </a:r>
            <a:r>
              <a:rPr lang="ja-JP" altLang="en-US" sz="1050" b="1" spc="-10" dirty="0">
                <a:latin typeface="HG丸ｺﾞｼｯｸM-PRO"/>
                <a:cs typeface="HG丸ｺﾞｼｯｸM-PRO"/>
              </a:rPr>
              <a:t>「サインイン」</a:t>
            </a:r>
            <a:r>
              <a:rPr sz="1050" spc="5" dirty="0">
                <a:latin typeface="HG丸ｺﾞｼｯｸM-PRO"/>
                <a:cs typeface="HG丸ｺﾞｼｯｸM-PRO"/>
              </a:rPr>
              <a:t>の</a:t>
            </a:r>
            <a:r>
              <a:rPr sz="1050" spc="30" dirty="0">
                <a:latin typeface="HG丸ｺﾞｼｯｸM-PRO"/>
                <a:cs typeface="HG丸ｺﾞｼｯｸM-PRO"/>
              </a:rPr>
              <a:t> </a:t>
            </a:r>
            <a:r>
              <a:rPr sz="1050" dirty="0">
                <a:latin typeface="HG丸ｺﾞｼｯｸM-PRO"/>
                <a:cs typeface="HG丸ｺﾞｼｯｸM-PRO"/>
              </a:rPr>
              <a:t>2</a:t>
            </a:r>
            <a:r>
              <a:rPr sz="1050" spc="30" dirty="0">
                <a:latin typeface="HG丸ｺﾞｼｯｸM-PRO"/>
                <a:cs typeface="HG丸ｺﾞｼｯｸM-PRO"/>
              </a:rPr>
              <a:t> </a:t>
            </a:r>
            <a:r>
              <a:rPr sz="1050" spc="5" dirty="0">
                <a:latin typeface="HG丸ｺﾞｼｯｸM-PRO"/>
                <a:cs typeface="HG丸ｺﾞｼｯｸM-PRO"/>
              </a:rPr>
              <a:t>つの</a:t>
            </a:r>
            <a:r>
              <a:rPr sz="1050" spc="-10" dirty="0">
                <a:latin typeface="HG丸ｺﾞｼｯｸM-PRO"/>
                <a:cs typeface="HG丸ｺﾞｼｯｸM-PRO"/>
              </a:rPr>
              <a:t>ボ</a:t>
            </a:r>
            <a:r>
              <a:rPr sz="1050" spc="5" dirty="0">
                <a:latin typeface="HG丸ｺﾞｼｯｸM-PRO"/>
                <a:cs typeface="HG丸ｺﾞｼｯｸM-PRO"/>
              </a:rPr>
              <a:t>タン が表</a:t>
            </a:r>
            <a:r>
              <a:rPr sz="1050" spc="-10" dirty="0">
                <a:latin typeface="HG丸ｺﾞｼｯｸM-PRO"/>
                <a:cs typeface="HG丸ｺﾞｼｯｸM-PRO"/>
              </a:rPr>
              <a:t>示</a:t>
            </a:r>
            <a:r>
              <a:rPr sz="1050" spc="5" dirty="0">
                <a:latin typeface="HG丸ｺﾞｼｯｸM-PRO"/>
                <a:cs typeface="HG丸ｺﾞｼｯｸM-PRO"/>
              </a:rPr>
              <a:t>さ</a:t>
            </a:r>
            <a:r>
              <a:rPr sz="1050" spc="-10" dirty="0">
                <a:latin typeface="HG丸ｺﾞｼｯｸM-PRO"/>
                <a:cs typeface="HG丸ｺﾞｼｯｸM-PRO"/>
              </a:rPr>
              <a:t>れ</a:t>
            </a:r>
            <a:r>
              <a:rPr sz="1050" spc="5" dirty="0">
                <a:latin typeface="HG丸ｺﾞｼｯｸM-PRO"/>
                <a:cs typeface="HG丸ｺﾞｼｯｸM-PRO"/>
              </a:rPr>
              <a:t>ま</a:t>
            </a:r>
            <a:r>
              <a:rPr sz="1050" spc="-10" dirty="0">
                <a:latin typeface="HG丸ｺﾞｼｯｸM-PRO"/>
                <a:cs typeface="HG丸ｺﾞｼｯｸM-PRO"/>
              </a:rPr>
              <a:t>す</a:t>
            </a:r>
            <a:r>
              <a:rPr sz="1050" spc="5" dirty="0">
                <a:latin typeface="HG丸ｺﾞｼｯｸM-PRO"/>
                <a:cs typeface="HG丸ｺﾞｼｯｸM-PRO"/>
              </a:rPr>
              <a:t>。</a:t>
            </a:r>
            <a:endParaRPr sz="1050" dirty="0">
              <a:latin typeface="HG丸ｺﾞｼｯｸM-PRO"/>
              <a:cs typeface="HG丸ｺﾞｼｯｸM-PR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62431" y="6874002"/>
            <a:ext cx="4217670" cy="6438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46685">
              <a:lnSpc>
                <a:spcPct val="100000"/>
              </a:lnSpc>
              <a:spcBef>
                <a:spcPts val="105"/>
              </a:spcBef>
            </a:pPr>
            <a:r>
              <a:rPr sz="1050" spc="-10" dirty="0">
                <a:latin typeface="HG丸ｺﾞｼｯｸM-PRO"/>
                <a:cs typeface="HG丸ｺﾞｼｯｸM-PRO"/>
              </a:rPr>
              <a:t>そ</a:t>
            </a:r>
            <a:r>
              <a:rPr sz="1050" spc="5" dirty="0">
                <a:latin typeface="HG丸ｺﾞｼｯｸM-PRO"/>
                <a:cs typeface="HG丸ｺﾞｼｯｸM-PRO"/>
              </a:rPr>
              <a:t>れ</a:t>
            </a:r>
            <a:r>
              <a:rPr sz="1050" spc="-10" dirty="0">
                <a:latin typeface="HG丸ｺﾞｼｯｸM-PRO"/>
                <a:cs typeface="HG丸ｺﾞｼｯｸM-PRO"/>
              </a:rPr>
              <a:t>と</a:t>
            </a:r>
            <a:r>
              <a:rPr sz="1050" spc="5" dirty="0">
                <a:latin typeface="HG丸ｺﾞｼｯｸM-PRO"/>
                <a:cs typeface="HG丸ｺﾞｼｯｸM-PRO"/>
              </a:rPr>
              <a:t>同</a:t>
            </a:r>
            <a:r>
              <a:rPr sz="1050" spc="-10" dirty="0">
                <a:latin typeface="HG丸ｺﾞｼｯｸM-PRO"/>
                <a:cs typeface="HG丸ｺﾞｼｯｸM-PRO"/>
              </a:rPr>
              <a:t>時</a:t>
            </a:r>
            <a:r>
              <a:rPr sz="1050" spc="5" dirty="0">
                <a:latin typeface="HG丸ｺﾞｼｯｸM-PRO"/>
                <a:cs typeface="HG丸ｺﾞｼｯｸM-PRO"/>
              </a:rPr>
              <a:t>に</a:t>
            </a:r>
            <a:r>
              <a:rPr sz="1050" spc="-10" dirty="0">
                <a:latin typeface="HG丸ｺﾞｼｯｸM-PRO"/>
                <a:cs typeface="HG丸ｺﾞｼｯｸM-PRO"/>
              </a:rPr>
              <a:t>、</a:t>
            </a:r>
            <a:r>
              <a:rPr sz="1050" spc="5" dirty="0">
                <a:latin typeface="HG丸ｺﾞｼｯｸM-PRO"/>
                <a:cs typeface="HG丸ｺﾞｼｯｸM-PRO"/>
              </a:rPr>
              <a:t>デ</a:t>
            </a:r>
            <a:r>
              <a:rPr sz="1050" spc="-10" dirty="0">
                <a:latin typeface="HG丸ｺﾞｼｯｸM-PRO"/>
                <a:cs typeface="HG丸ｺﾞｼｯｸM-PRO"/>
              </a:rPr>
              <a:t>ス</a:t>
            </a:r>
            <a:r>
              <a:rPr sz="1050" spc="5" dirty="0">
                <a:latin typeface="HG丸ｺﾞｼｯｸM-PRO"/>
                <a:cs typeface="HG丸ｺﾞｼｯｸM-PRO"/>
              </a:rPr>
              <a:t>クト</a:t>
            </a:r>
            <a:r>
              <a:rPr sz="1050" spc="-10" dirty="0">
                <a:latin typeface="HG丸ｺﾞｼｯｸM-PRO"/>
                <a:cs typeface="HG丸ｺﾞｼｯｸM-PRO"/>
              </a:rPr>
              <a:t>ップ</a:t>
            </a:r>
            <a:r>
              <a:rPr sz="1050" spc="5" dirty="0">
                <a:latin typeface="HG丸ｺﾞｼｯｸM-PRO"/>
                <a:cs typeface="HG丸ｺﾞｼｯｸM-PRO"/>
              </a:rPr>
              <a:t>に</a:t>
            </a:r>
            <a:r>
              <a:rPr sz="1050" spc="-110" dirty="0">
                <a:latin typeface="HG丸ｺﾞｼｯｸM-PRO"/>
                <a:cs typeface="HG丸ｺﾞｼｯｸM-PRO"/>
              </a:rPr>
              <a:t> </a:t>
            </a:r>
            <a:r>
              <a:rPr sz="1050" spc="-5" dirty="0">
                <a:latin typeface="HG丸ｺﾞｼｯｸM-PRO"/>
                <a:cs typeface="HG丸ｺﾞｼｯｸM-PRO"/>
              </a:rPr>
              <a:t>Zoom</a:t>
            </a:r>
            <a:r>
              <a:rPr sz="1050" spc="-110" dirty="0">
                <a:latin typeface="HG丸ｺﾞｼｯｸM-PRO"/>
                <a:cs typeface="HG丸ｺﾞｼｯｸM-PRO"/>
              </a:rPr>
              <a:t> </a:t>
            </a:r>
            <a:r>
              <a:rPr sz="1050" spc="-10" dirty="0">
                <a:latin typeface="HG丸ｺﾞｼｯｸM-PRO"/>
                <a:cs typeface="HG丸ｺﾞｼｯｸM-PRO"/>
              </a:rPr>
              <a:t>の</a:t>
            </a:r>
            <a:r>
              <a:rPr sz="1050" spc="5" dirty="0">
                <a:latin typeface="HG丸ｺﾞｼｯｸM-PRO"/>
                <a:cs typeface="HG丸ｺﾞｼｯｸM-PRO"/>
              </a:rPr>
              <a:t>ア</a:t>
            </a:r>
            <a:r>
              <a:rPr sz="1050" spc="-10" dirty="0">
                <a:latin typeface="HG丸ｺﾞｼｯｸM-PRO"/>
                <a:cs typeface="HG丸ｺﾞｼｯｸM-PRO"/>
              </a:rPr>
              <a:t>イ</a:t>
            </a:r>
            <a:r>
              <a:rPr sz="1050" spc="5" dirty="0">
                <a:latin typeface="HG丸ｺﾞｼｯｸM-PRO"/>
                <a:cs typeface="HG丸ｺﾞｼｯｸM-PRO"/>
              </a:rPr>
              <a:t>コン</a:t>
            </a:r>
            <a:r>
              <a:rPr sz="1050" spc="-10" dirty="0">
                <a:latin typeface="HG丸ｺﾞｼｯｸM-PRO"/>
                <a:cs typeface="HG丸ｺﾞｼｯｸM-PRO"/>
              </a:rPr>
              <a:t>が</a:t>
            </a:r>
            <a:r>
              <a:rPr sz="1050" spc="5" dirty="0">
                <a:latin typeface="HG丸ｺﾞｼｯｸM-PRO"/>
                <a:cs typeface="HG丸ｺﾞｼｯｸM-PRO"/>
              </a:rPr>
              <a:t>表</a:t>
            </a:r>
            <a:r>
              <a:rPr sz="1050" spc="-10" dirty="0">
                <a:latin typeface="HG丸ｺﾞｼｯｸM-PRO"/>
                <a:cs typeface="HG丸ｺﾞｼｯｸM-PRO"/>
              </a:rPr>
              <a:t>示</a:t>
            </a:r>
            <a:r>
              <a:rPr sz="1050" spc="5" dirty="0">
                <a:latin typeface="HG丸ｺﾞｼｯｸM-PRO"/>
                <a:cs typeface="HG丸ｺﾞｼｯｸM-PRO"/>
              </a:rPr>
              <a:t>さ</a:t>
            </a:r>
            <a:r>
              <a:rPr sz="1050" spc="-10" dirty="0">
                <a:latin typeface="HG丸ｺﾞｼｯｸM-PRO"/>
                <a:cs typeface="HG丸ｺﾞｼｯｸM-PRO"/>
              </a:rPr>
              <a:t>れ</a:t>
            </a:r>
            <a:r>
              <a:rPr sz="1050" spc="5" dirty="0">
                <a:latin typeface="HG丸ｺﾞｼｯｸM-PRO"/>
                <a:cs typeface="HG丸ｺﾞｼｯｸM-PRO"/>
              </a:rPr>
              <a:t>ま</a:t>
            </a:r>
            <a:r>
              <a:rPr sz="1050" spc="-10" dirty="0">
                <a:latin typeface="HG丸ｺﾞｼｯｸM-PRO"/>
                <a:cs typeface="HG丸ｺﾞｼｯｸM-PRO"/>
              </a:rPr>
              <a:t>す</a:t>
            </a:r>
            <a:r>
              <a:rPr sz="1050" spc="5" dirty="0">
                <a:latin typeface="HG丸ｺﾞｼｯｸM-PRO"/>
                <a:cs typeface="HG丸ｺﾞｼｯｸM-PRO"/>
              </a:rPr>
              <a:t>。</a:t>
            </a:r>
            <a:endParaRPr sz="1050">
              <a:latin typeface="HG丸ｺﾞｼｯｸM-PRO"/>
              <a:cs typeface="HG丸ｺﾞｼｯｸM-PRO"/>
            </a:endParaRPr>
          </a:p>
          <a:p>
            <a:pPr>
              <a:lnSpc>
                <a:spcPct val="100000"/>
              </a:lnSpc>
            </a:pPr>
            <a:endParaRPr sz="1000">
              <a:latin typeface="HG丸ｺﾞｼｯｸM-PRO"/>
              <a:cs typeface="HG丸ｺﾞｼｯｸM-PRO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800">
              <a:latin typeface="HG丸ｺﾞｼｯｸM-PRO"/>
              <a:cs typeface="HG丸ｺﾞｼｯｸM-PRO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50" spc="5" dirty="0">
                <a:latin typeface="HG丸ｺﾞｼｯｸM-PRO"/>
                <a:cs typeface="HG丸ｺﾞｼｯｸM-PRO"/>
              </a:rPr>
              <a:t>⑥</a:t>
            </a:r>
            <a:r>
              <a:rPr sz="1050" spc="-10" dirty="0">
                <a:latin typeface="HG丸ｺﾞｼｯｸM-PRO"/>
                <a:cs typeface="HG丸ｺﾞｼｯｸM-PRO"/>
              </a:rPr>
              <a:t>以</a:t>
            </a:r>
            <a:r>
              <a:rPr sz="1050" spc="-5" dirty="0">
                <a:latin typeface="HG丸ｺﾞｼｯｸM-PRO"/>
                <a:cs typeface="HG丸ｺﾞｼｯｸM-PRO"/>
              </a:rPr>
              <a:t>上</a:t>
            </a:r>
            <a:r>
              <a:rPr sz="1050" spc="5" dirty="0">
                <a:latin typeface="HG丸ｺﾞｼｯｸM-PRO"/>
                <a:cs typeface="HG丸ｺﾞｼｯｸM-PRO"/>
              </a:rPr>
              <a:t>で</a:t>
            </a:r>
            <a:r>
              <a:rPr sz="1050" spc="-90" dirty="0">
                <a:latin typeface="HG丸ｺﾞｼｯｸM-PRO"/>
                <a:cs typeface="HG丸ｺﾞｼｯｸM-PRO"/>
              </a:rPr>
              <a:t> </a:t>
            </a:r>
            <a:r>
              <a:rPr sz="1050" spc="-5" dirty="0">
                <a:latin typeface="HG丸ｺﾞｼｯｸM-PRO"/>
                <a:cs typeface="HG丸ｺﾞｼｯｸM-PRO"/>
              </a:rPr>
              <a:t>zoom</a:t>
            </a:r>
            <a:r>
              <a:rPr sz="1050" spc="-85" dirty="0">
                <a:latin typeface="HG丸ｺﾞｼｯｸM-PRO"/>
                <a:cs typeface="HG丸ｺﾞｼｯｸM-PRO"/>
              </a:rPr>
              <a:t> </a:t>
            </a:r>
            <a:r>
              <a:rPr sz="1050" spc="-10" dirty="0">
                <a:latin typeface="HG丸ｺﾞｼｯｸM-PRO"/>
                <a:cs typeface="HG丸ｺﾞｼｯｸM-PRO"/>
              </a:rPr>
              <a:t>の</a:t>
            </a:r>
            <a:r>
              <a:rPr sz="1050" spc="5" dirty="0">
                <a:latin typeface="HG丸ｺﾞｼｯｸM-PRO"/>
                <a:cs typeface="HG丸ｺﾞｼｯｸM-PRO"/>
              </a:rPr>
              <a:t>イ</a:t>
            </a:r>
            <a:r>
              <a:rPr sz="1050" spc="-10" dirty="0">
                <a:latin typeface="HG丸ｺﾞｼｯｸM-PRO"/>
                <a:cs typeface="HG丸ｺﾞｼｯｸM-PRO"/>
              </a:rPr>
              <a:t>ン</a:t>
            </a:r>
            <a:r>
              <a:rPr sz="1050" spc="5" dirty="0">
                <a:latin typeface="HG丸ｺﾞｼｯｸM-PRO"/>
                <a:cs typeface="HG丸ｺﾞｼｯｸM-PRO"/>
              </a:rPr>
              <a:t>スト</a:t>
            </a:r>
            <a:r>
              <a:rPr sz="1050" spc="-10" dirty="0">
                <a:latin typeface="HG丸ｺﾞｼｯｸM-PRO"/>
                <a:cs typeface="HG丸ｺﾞｼｯｸM-PRO"/>
              </a:rPr>
              <a:t>ー</a:t>
            </a:r>
            <a:r>
              <a:rPr sz="1050" spc="5" dirty="0">
                <a:latin typeface="HG丸ｺﾞｼｯｸM-PRO"/>
                <a:cs typeface="HG丸ｺﾞｼｯｸM-PRO"/>
              </a:rPr>
              <a:t>ル</a:t>
            </a:r>
            <a:r>
              <a:rPr sz="1050" spc="-10" dirty="0">
                <a:latin typeface="HG丸ｺﾞｼｯｸM-PRO"/>
                <a:cs typeface="HG丸ｺﾞｼｯｸM-PRO"/>
              </a:rPr>
              <a:t>は</a:t>
            </a:r>
            <a:r>
              <a:rPr sz="1050" spc="5" dirty="0">
                <a:latin typeface="HG丸ｺﾞｼｯｸM-PRO"/>
                <a:cs typeface="HG丸ｺﾞｼｯｸM-PRO"/>
              </a:rPr>
              <a:t>完</a:t>
            </a:r>
            <a:r>
              <a:rPr sz="1050" spc="-10" dirty="0">
                <a:latin typeface="HG丸ｺﾞｼｯｸM-PRO"/>
                <a:cs typeface="HG丸ｺﾞｼｯｸM-PRO"/>
              </a:rPr>
              <a:t>了</a:t>
            </a:r>
            <a:r>
              <a:rPr sz="1050" spc="5" dirty="0">
                <a:latin typeface="HG丸ｺﾞｼｯｸM-PRO"/>
                <a:cs typeface="HG丸ｺﾞｼｯｸM-PRO"/>
              </a:rPr>
              <a:t>で</a:t>
            </a:r>
            <a:r>
              <a:rPr sz="1050" spc="-10" dirty="0">
                <a:latin typeface="HG丸ｺﾞｼｯｸM-PRO"/>
                <a:cs typeface="HG丸ｺﾞｼｯｸM-PRO"/>
              </a:rPr>
              <a:t>す</a:t>
            </a:r>
            <a:r>
              <a:rPr sz="1050" spc="5" dirty="0">
                <a:latin typeface="HG丸ｺﾞｼｯｸM-PRO"/>
                <a:cs typeface="HG丸ｺﾞｼｯｸM-PRO"/>
              </a:rPr>
              <a:t>。</a:t>
            </a:r>
            <a:endParaRPr sz="1050">
              <a:latin typeface="HG丸ｺﾞｼｯｸM-PRO"/>
              <a:cs typeface="HG丸ｺﾞｼｯｸM-PRO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165860" y="1205928"/>
            <a:ext cx="3917315" cy="1316355"/>
            <a:chOff x="1165860" y="1205928"/>
            <a:chExt cx="3917315" cy="1316355"/>
          </a:xfrm>
        </p:grpSpPr>
        <p:sp>
          <p:nvSpPr>
            <p:cNvPr id="7" name="object 7"/>
            <p:cNvSpPr/>
            <p:nvPr/>
          </p:nvSpPr>
          <p:spPr>
            <a:xfrm>
              <a:off x="1354321" y="1298468"/>
              <a:ext cx="3629859" cy="110558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170622" y="1210691"/>
              <a:ext cx="3907790" cy="1306830"/>
            </a:xfrm>
            <a:custGeom>
              <a:avLst/>
              <a:gdLst/>
              <a:ahLst/>
              <a:cxnLst/>
              <a:rect l="l" t="t" r="r" b="b"/>
              <a:pathLst>
                <a:path w="3907790" h="1306830">
                  <a:moveTo>
                    <a:pt x="0" y="1306829"/>
                  </a:moveTo>
                  <a:lnTo>
                    <a:pt x="3907790" y="1306829"/>
                  </a:lnTo>
                  <a:lnTo>
                    <a:pt x="3907790" y="0"/>
                  </a:lnTo>
                  <a:lnTo>
                    <a:pt x="0" y="0"/>
                  </a:lnTo>
                  <a:lnTo>
                    <a:pt x="0" y="130682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264285" y="1990090"/>
              <a:ext cx="1200150" cy="457200"/>
            </a:xfrm>
            <a:custGeom>
              <a:avLst/>
              <a:gdLst/>
              <a:ahLst/>
              <a:cxnLst/>
              <a:rect l="l" t="t" r="r" b="b"/>
              <a:pathLst>
                <a:path w="1200150" h="457200">
                  <a:moveTo>
                    <a:pt x="0" y="457200"/>
                  </a:moveTo>
                  <a:lnTo>
                    <a:pt x="1200150" y="457200"/>
                  </a:lnTo>
                  <a:lnTo>
                    <a:pt x="1200150" y="0"/>
                  </a:lnTo>
                  <a:lnTo>
                    <a:pt x="0" y="0"/>
                  </a:lnTo>
                  <a:lnTo>
                    <a:pt x="0" y="457200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3063811" y="3189008"/>
            <a:ext cx="2466975" cy="590550"/>
            <a:chOff x="3063811" y="3189008"/>
            <a:chExt cx="2466975" cy="590550"/>
          </a:xfrm>
        </p:grpSpPr>
        <p:sp>
          <p:nvSpPr>
            <p:cNvPr id="11" name="object 11"/>
            <p:cNvSpPr/>
            <p:nvPr/>
          </p:nvSpPr>
          <p:spPr>
            <a:xfrm>
              <a:off x="3082980" y="3218696"/>
              <a:ext cx="2400020" cy="43992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068573" y="3193770"/>
              <a:ext cx="2457450" cy="581025"/>
            </a:xfrm>
            <a:custGeom>
              <a:avLst/>
              <a:gdLst/>
              <a:ahLst/>
              <a:cxnLst/>
              <a:rect l="l" t="t" r="r" b="b"/>
              <a:pathLst>
                <a:path w="2457450" h="581025">
                  <a:moveTo>
                    <a:pt x="0" y="580923"/>
                  </a:moveTo>
                  <a:lnTo>
                    <a:pt x="2457450" y="580923"/>
                  </a:lnTo>
                  <a:lnTo>
                    <a:pt x="2457450" y="0"/>
                  </a:lnTo>
                  <a:lnTo>
                    <a:pt x="0" y="0"/>
                  </a:lnTo>
                  <a:lnTo>
                    <a:pt x="0" y="580923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1186180" y="3244850"/>
            <a:ext cx="1524000" cy="379730"/>
            <a:chOff x="1186180" y="3244850"/>
            <a:chExt cx="1524000" cy="379730"/>
          </a:xfrm>
        </p:grpSpPr>
        <p:sp>
          <p:nvSpPr>
            <p:cNvPr id="14" name="object 14"/>
            <p:cNvSpPr/>
            <p:nvPr/>
          </p:nvSpPr>
          <p:spPr>
            <a:xfrm>
              <a:off x="1272227" y="3324831"/>
              <a:ext cx="1377411" cy="24210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190942" y="3286506"/>
              <a:ext cx="1514475" cy="305435"/>
            </a:xfrm>
            <a:custGeom>
              <a:avLst/>
              <a:gdLst/>
              <a:ahLst/>
              <a:cxnLst/>
              <a:rect l="l" t="t" r="r" b="b"/>
              <a:pathLst>
                <a:path w="1514475" h="305435">
                  <a:moveTo>
                    <a:pt x="0" y="305435"/>
                  </a:moveTo>
                  <a:lnTo>
                    <a:pt x="1514475" y="305435"/>
                  </a:lnTo>
                  <a:lnTo>
                    <a:pt x="1514475" y="0"/>
                  </a:lnTo>
                  <a:lnTo>
                    <a:pt x="0" y="0"/>
                  </a:lnTo>
                  <a:lnTo>
                    <a:pt x="0" y="30543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07135" y="3263900"/>
              <a:ext cx="1216660" cy="341630"/>
            </a:xfrm>
            <a:custGeom>
              <a:avLst/>
              <a:gdLst/>
              <a:ahLst/>
              <a:cxnLst/>
              <a:rect l="l" t="t" r="r" b="b"/>
              <a:pathLst>
                <a:path w="1216660" h="341629">
                  <a:moveTo>
                    <a:pt x="0" y="341629"/>
                  </a:moveTo>
                  <a:lnTo>
                    <a:pt x="1216660" y="341629"/>
                  </a:lnTo>
                  <a:lnTo>
                    <a:pt x="1216660" y="0"/>
                  </a:lnTo>
                  <a:lnTo>
                    <a:pt x="0" y="0"/>
                  </a:lnTo>
                  <a:lnTo>
                    <a:pt x="0" y="341629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728344" y="4445698"/>
            <a:ext cx="3488690" cy="2320290"/>
            <a:chOff x="728344" y="4445698"/>
            <a:chExt cx="3488690" cy="2320290"/>
          </a:xfrm>
        </p:grpSpPr>
        <p:sp>
          <p:nvSpPr>
            <p:cNvPr id="18" name="object 18"/>
            <p:cNvSpPr/>
            <p:nvPr/>
          </p:nvSpPr>
          <p:spPr>
            <a:xfrm>
              <a:off x="755392" y="4472682"/>
              <a:ext cx="3346730" cy="21727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33107" y="4450461"/>
              <a:ext cx="3479165" cy="2310765"/>
            </a:xfrm>
            <a:custGeom>
              <a:avLst/>
              <a:gdLst/>
              <a:ahLst/>
              <a:cxnLst/>
              <a:rect l="l" t="t" r="r" b="b"/>
              <a:pathLst>
                <a:path w="3479165" h="2310765">
                  <a:moveTo>
                    <a:pt x="0" y="2310765"/>
                  </a:moveTo>
                  <a:lnTo>
                    <a:pt x="3478911" y="2310765"/>
                  </a:lnTo>
                  <a:lnTo>
                    <a:pt x="3478911" y="0"/>
                  </a:lnTo>
                  <a:lnTo>
                    <a:pt x="0" y="0"/>
                  </a:lnTo>
                  <a:lnTo>
                    <a:pt x="0" y="2310765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4272279" y="4799965"/>
            <a:ext cx="2004695" cy="1207062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vert="horz" wrap="square" lIns="0" tIns="74930" rIns="0" bIns="0" rtlCol="0">
            <a:spAutoFit/>
          </a:bodyPr>
          <a:lstStyle/>
          <a:p>
            <a:pPr marL="105410" marR="154940">
              <a:lnSpc>
                <a:spcPct val="142900"/>
              </a:lnSpc>
              <a:spcBef>
                <a:spcPts val="590"/>
              </a:spcBef>
            </a:pPr>
            <a:r>
              <a:rPr sz="1050" spc="5" dirty="0">
                <a:solidFill>
                  <a:srgbClr val="FF0000"/>
                </a:solidFill>
                <a:latin typeface="HG丸ｺﾞｼｯｸM-PRO"/>
                <a:cs typeface="HG丸ｺﾞｼｯｸM-PRO"/>
              </a:rPr>
              <a:t>サイ</a:t>
            </a:r>
            <a:r>
              <a:rPr sz="1050" spc="-10" dirty="0">
                <a:solidFill>
                  <a:srgbClr val="FF0000"/>
                </a:solidFill>
                <a:latin typeface="HG丸ｺﾞｼｯｸM-PRO"/>
                <a:cs typeface="HG丸ｺﾞｼｯｸM-PRO"/>
              </a:rPr>
              <a:t>ン</a:t>
            </a:r>
            <a:r>
              <a:rPr sz="1050" spc="5" dirty="0">
                <a:solidFill>
                  <a:srgbClr val="FF0000"/>
                </a:solidFill>
                <a:latin typeface="HG丸ｺﾞｼｯｸM-PRO"/>
                <a:cs typeface="HG丸ｺﾞｼｯｸM-PRO"/>
              </a:rPr>
              <a:t>イ</a:t>
            </a:r>
            <a:r>
              <a:rPr sz="1050" spc="-10" dirty="0">
                <a:solidFill>
                  <a:srgbClr val="FF0000"/>
                </a:solidFill>
                <a:latin typeface="HG丸ｺﾞｼｯｸM-PRO"/>
                <a:cs typeface="HG丸ｺﾞｼｯｸM-PRO"/>
              </a:rPr>
              <a:t>ン</a:t>
            </a:r>
            <a:r>
              <a:rPr sz="1050" spc="5" dirty="0">
                <a:solidFill>
                  <a:srgbClr val="FF0000"/>
                </a:solidFill>
                <a:latin typeface="HG丸ｺﾞｼｯｸM-PRO"/>
                <a:cs typeface="HG丸ｺﾞｼｯｸM-PRO"/>
              </a:rPr>
              <a:t>は</a:t>
            </a:r>
            <a:r>
              <a:rPr sz="1050" spc="-10" dirty="0">
                <a:solidFill>
                  <a:srgbClr val="FF0000"/>
                </a:solidFill>
                <a:latin typeface="HG丸ｺﾞｼｯｸM-PRO"/>
                <a:cs typeface="HG丸ｺﾞｼｯｸM-PRO"/>
              </a:rPr>
              <a:t>ミ</a:t>
            </a:r>
            <a:r>
              <a:rPr sz="1050" spc="5" dirty="0">
                <a:solidFill>
                  <a:srgbClr val="FF0000"/>
                </a:solidFill>
                <a:latin typeface="HG丸ｺﾞｼｯｸM-PRO"/>
                <a:cs typeface="HG丸ｺﾞｼｯｸM-PRO"/>
              </a:rPr>
              <a:t>ー</a:t>
            </a:r>
            <a:r>
              <a:rPr sz="1050" spc="-10" dirty="0">
                <a:solidFill>
                  <a:srgbClr val="FF0000"/>
                </a:solidFill>
                <a:latin typeface="HG丸ｺﾞｼｯｸM-PRO"/>
                <a:cs typeface="HG丸ｺﾞｼｯｸM-PRO"/>
              </a:rPr>
              <a:t>テ</a:t>
            </a:r>
            <a:r>
              <a:rPr sz="1050" spc="5" dirty="0">
                <a:solidFill>
                  <a:srgbClr val="FF0000"/>
                </a:solidFill>
                <a:latin typeface="HG丸ｺﾞｼｯｸM-PRO"/>
                <a:cs typeface="HG丸ｺﾞｼｯｸM-PRO"/>
              </a:rPr>
              <a:t>ィ</a:t>
            </a:r>
            <a:r>
              <a:rPr sz="1050" spc="-10" dirty="0">
                <a:solidFill>
                  <a:srgbClr val="FF0000"/>
                </a:solidFill>
                <a:latin typeface="HG丸ｺﾞｼｯｸM-PRO"/>
                <a:cs typeface="HG丸ｺﾞｼｯｸM-PRO"/>
              </a:rPr>
              <a:t>ン</a:t>
            </a:r>
            <a:r>
              <a:rPr sz="1050" dirty="0">
                <a:solidFill>
                  <a:srgbClr val="FF0000"/>
                </a:solidFill>
                <a:latin typeface="HG丸ｺﾞｼｯｸM-PRO"/>
                <a:cs typeface="HG丸ｺﾞｼｯｸM-PRO"/>
              </a:rPr>
              <a:t>グを </a:t>
            </a:r>
            <a:r>
              <a:rPr sz="1050" spc="5" dirty="0">
                <a:solidFill>
                  <a:srgbClr val="FF0000"/>
                </a:solidFill>
                <a:latin typeface="HG丸ｺﾞｼｯｸM-PRO"/>
                <a:cs typeface="HG丸ｺﾞｼｯｸM-PRO"/>
              </a:rPr>
              <a:t>主催</a:t>
            </a:r>
            <a:r>
              <a:rPr sz="1050" spc="-10" dirty="0">
                <a:solidFill>
                  <a:srgbClr val="FF0000"/>
                </a:solidFill>
                <a:latin typeface="HG丸ｺﾞｼｯｸM-PRO"/>
                <a:cs typeface="HG丸ｺﾞｼｯｸM-PRO"/>
              </a:rPr>
              <a:t>す</a:t>
            </a:r>
            <a:r>
              <a:rPr sz="1050" spc="5" dirty="0">
                <a:solidFill>
                  <a:srgbClr val="FF0000"/>
                </a:solidFill>
                <a:latin typeface="HG丸ｺﾞｼｯｸM-PRO"/>
                <a:cs typeface="HG丸ｺﾞｼｯｸM-PRO"/>
              </a:rPr>
              <a:t>る</a:t>
            </a:r>
            <a:r>
              <a:rPr sz="1050" spc="-10" dirty="0">
                <a:solidFill>
                  <a:srgbClr val="FF0000"/>
                </a:solidFill>
                <a:latin typeface="HG丸ｺﾞｼｯｸM-PRO"/>
                <a:cs typeface="HG丸ｺﾞｼｯｸM-PRO"/>
              </a:rPr>
              <a:t>と</a:t>
            </a:r>
            <a:r>
              <a:rPr sz="1050" spc="5" dirty="0">
                <a:solidFill>
                  <a:srgbClr val="FF0000"/>
                </a:solidFill>
                <a:latin typeface="HG丸ｺﾞｼｯｸM-PRO"/>
                <a:cs typeface="HG丸ｺﾞｼｯｸM-PRO"/>
              </a:rPr>
              <a:t>き</a:t>
            </a:r>
            <a:r>
              <a:rPr sz="1050" spc="-10" dirty="0">
                <a:solidFill>
                  <a:srgbClr val="FF0000"/>
                </a:solidFill>
                <a:latin typeface="HG丸ｺﾞｼｯｸM-PRO"/>
                <a:cs typeface="HG丸ｺﾞｼｯｸM-PRO"/>
              </a:rPr>
              <a:t>に</a:t>
            </a:r>
            <a:r>
              <a:rPr sz="1050" spc="5" dirty="0">
                <a:solidFill>
                  <a:srgbClr val="FF0000"/>
                </a:solidFill>
                <a:latin typeface="HG丸ｺﾞｼｯｸM-PRO"/>
                <a:cs typeface="HG丸ｺﾞｼｯｸM-PRO"/>
              </a:rPr>
              <a:t>使</a:t>
            </a:r>
            <a:r>
              <a:rPr sz="1050" spc="-10" dirty="0">
                <a:solidFill>
                  <a:srgbClr val="FF0000"/>
                </a:solidFill>
                <a:latin typeface="HG丸ｺﾞｼｯｸM-PRO"/>
                <a:cs typeface="HG丸ｺﾞｼｯｸM-PRO"/>
              </a:rPr>
              <a:t>用</a:t>
            </a:r>
            <a:r>
              <a:rPr sz="1050" spc="5" dirty="0">
                <a:solidFill>
                  <a:srgbClr val="FF0000"/>
                </a:solidFill>
                <a:latin typeface="HG丸ｺﾞｼｯｸM-PRO"/>
                <a:cs typeface="HG丸ｺﾞｼｯｸM-PRO"/>
              </a:rPr>
              <a:t>し</a:t>
            </a:r>
            <a:r>
              <a:rPr sz="1050" spc="-10" dirty="0">
                <a:solidFill>
                  <a:srgbClr val="FF0000"/>
                </a:solidFill>
                <a:latin typeface="HG丸ｺﾞｼｯｸM-PRO"/>
                <a:cs typeface="HG丸ｺﾞｼｯｸM-PRO"/>
              </a:rPr>
              <a:t>ま</a:t>
            </a:r>
            <a:r>
              <a:rPr sz="1050" spc="5" dirty="0">
                <a:solidFill>
                  <a:srgbClr val="FF0000"/>
                </a:solidFill>
                <a:latin typeface="HG丸ｺﾞｼｯｸM-PRO"/>
                <a:cs typeface="HG丸ｺﾞｼｯｸM-PRO"/>
              </a:rPr>
              <a:t>す</a:t>
            </a:r>
            <a:endParaRPr sz="1050" dirty="0">
              <a:latin typeface="HG丸ｺﾞｼｯｸM-PRO"/>
              <a:cs typeface="HG丸ｺﾞｼｯｸM-PRO"/>
            </a:endParaRPr>
          </a:p>
          <a:p>
            <a:pPr marL="105410" marR="107314">
              <a:lnSpc>
                <a:spcPct val="142500"/>
              </a:lnSpc>
              <a:spcBef>
                <a:spcPts val="5"/>
              </a:spcBef>
            </a:pPr>
            <a:r>
              <a:rPr sz="1050" spc="5" dirty="0">
                <a:solidFill>
                  <a:srgbClr val="FF0000"/>
                </a:solidFill>
                <a:latin typeface="HG丸ｺﾞｼｯｸM-PRO"/>
                <a:cs typeface="HG丸ｺﾞｼｯｸM-PRO"/>
              </a:rPr>
              <a:t>が、</a:t>
            </a:r>
            <a:r>
              <a:rPr lang="ja-JP" altLang="en-US" sz="1050" b="1" spc="5" dirty="0">
                <a:solidFill>
                  <a:srgbClr val="FF0000"/>
                </a:solidFill>
                <a:latin typeface="HG丸ｺﾞｼｯｸM-PRO"/>
                <a:cs typeface="HG丸ｺﾞｼｯｸM-PRO"/>
              </a:rPr>
              <a:t>会議や研修会に</a:t>
            </a:r>
            <a:r>
              <a:rPr sz="1050" spc="-10" dirty="0" err="1">
                <a:solidFill>
                  <a:srgbClr val="FF0000"/>
                </a:solidFill>
                <a:latin typeface="HG丸ｺﾞｼｯｸM-PRO"/>
                <a:cs typeface="HG丸ｺﾞｼｯｸM-PRO"/>
              </a:rPr>
              <a:t>参</a:t>
            </a:r>
            <a:r>
              <a:rPr sz="1050" spc="5" dirty="0" err="1">
                <a:solidFill>
                  <a:srgbClr val="FF0000"/>
                </a:solidFill>
                <a:latin typeface="HG丸ｺﾞｼｯｸM-PRO"/>
                <a:cs typeface="HG丸ｺﾞｼｯｸM-PRO"/>
              </a:rPr>
              <a:t>加</a:t>
            </a:r>
            <a:r>
              <a:rPr sz="1050" spc="-10" dirty="0" err="1">
                <a:solidFill>
                  <a:srgbClr val="FF0000"/>
                </a:solidFill>
                <a:latin typeface="HG丸ｺﾞｼｯｸM-PRO"/>
                <a:cs typeface="HG丸ｺﾞｼｯｸM-PRO"/>
              </a:rPr>
              <a:t>す</a:t>
            </a:r>
            <a:r>
              <a:rPr sz="1050" spc="-5" dirty="0" err="1">
                <a:solidFill>
                  <a:srgbClr val="FF0000"/>
                </a:solidFill>
                <a:latin typeface="HG丸ｺﾞｼｯｸM-PRO"/>
                <a:cs typeface="HG丸ｺﾞｼｯｸM-PRO"/>
              </a:rPr>
              <a:t>る</a:t>
            </a:r>
            <a:r>
              <a:rPr sz="1050" spc="5" dirty="0" err="1">
                <a:solidFill>
                  <a:srgbClr val="FF0000"/>
                </a:solidFill>
                <a:latin typeface="HG丸ｺﾞｼｯｸM-PRO"/>
                <a:cs typeface="HG丸ｺﾞｼｯｸM-PRO"/>
              </a:rPr>
              <a:t>だ</a:t>
            </a:r>
            <a:r>
              <a:rPr sz="1050" spc="-10" dirty="0" err="1">
                <a:solidFill>
                  <a:srgbClr val="FF0000"/>
                </a:solidFill>
                <a:latin typeface="HG丸ｺﾞｼｯｸM-PRO"/>
                <a:cs typeface="HG丸ｺﾞｼｯｸM-PRO"/>
              </a:rPr>
              <a:t>けな</a:t>
            </a:r>
            <a:r>
              <a:rPr sz="1050" dirty="0" err="1">
                <a:solidFill>
                  <a:srgbClr val="FF0000"/>
                </a:solidFill>
                <a:latin typeface="HG丸ｺﾞｼｯｸM-PRO"/>
                <a:cs typeface="HG丸ｺﾞｼｯｸM-PRO"/>
              </a:rPr>
              <a:t>ら</a:t>
            </a:r>
            <a:r>
              <a:rPr sz="1050" dirty="0">
                <a:solidFill>
                  <a:srgbClr val="FF0000"/>
                </a:solidFill>
                <a:latin typeface="HG丸ｺﾞｼｯｸM-PRO"/>
                <a:cs typeface="HG丸ｺﾞｼｯｸM-PRO"/>
              </a:rPr>
              <a:t>、 </a:t>
            </a:r>
            <a:r>
              <a:rPr sz="1050" spc="5" dirty="0">
                <a:solidFill>
                  <a:srgbClr val="FF0000"/>
                </a:solidFill>
                <a:latin typeface="HG丸ｺﾞｼｯｸM-PRO"/>
                <a:cs typeface="HG丸ｺﾞｼｯｸM-PRO"/>
              </a:rPr>
              <a:t>サイ</a:t>
            </a:r>
            <a:r>
              <a:rPr sz="1050" spc="-10" dirty="0">
                <a:solidFill>
                  <a:srgbClr val="FF0000"/>
                </a:solidFill>
                <a:latin typeface="HG丸ｺﾞｼｯｸM-PRO"/>
                <a:cs typeface="HG丸ｺﾞｼｯｸM-PRO"/>
              </a:rPr>
              <a:t>ン</a:t>
            </a:r>
            <a:r>
              <a:rPr sz="1050" spc="5" dirty="0">
                <a:solidFill>
                  <a:srgbClr val="FF0000"/>
                </a:solidFill>
                <a:latin typeface="HG丸ｺﾞｼｯｸM-PRO"/>
                <a:cs typeface="HG丸ｺﾞｼｯｸM-PRO"/>
              </a:rPr>
              <a:t>イ</a:t>
            </a:r>
            <a:r>
              <a:rPr sz="1050" spc="-10" dirty="0">
                <a:solidFill>
                  <a:srgbClr val="FF0000"/>
                </a:solidFill>
                <a:latin typeface="HG丸ｺﾞｼｯｸM-PRO"/>
                <a:cs typeface="HG丸ｺﾞｼｯｸM-PRO"/>
              </a:rPr>
              <a:t>ン</a:t>
            </a:r>
            <a:r>
              <a:rPr sz="1050" spc="5" dirty="0">
                <a:solidFill>
                  <a:srgbClr val="FF0000"/>
                </a:solidFill>
                <a:latin typeface="HG丸ｺﾞｼｯｸM-PRO"/>
                <a:cs typeface="HG丸ｺﾞｼｯｸM-PRO"/>
              </a:rPr>
              <a:t>す</a:t>
            </a:r>
            <a:r>
              <a:rPr sz="1050" spc="-10" dirty="0">
                <a:solidFill>
                  <a:srgbClr val="FF0000"/>
                </a:solidFill>
                <a:latin typeface="HG丸ｺﾞｼｯｸM-PRO"/>
                <a:cs typeface="HG丸ｺﾞｼｯｸM-PRO"/>
              </a:rPr>
              <a:t>る</a:t>
            </a:r>
            <a:r>
              <a:rPr sz="1050" spc="5" dirty="0">
                <a:solidFill>
                  <a:srgbClr val="FF0000"/>
                </a:solidFill>
                <a:latin typeface="HG丸ｺﾞｼｯｸM-PRO"/>
                <a:cs typeface="HG丸ｺﾞｼｯｸM-PRO"/>
              </a:rPr>
              <a:t>必</a:t>
            </a:r>
            <a:r>
              <a:rPr sz="1050" spc="-10" dirty="0">
                <a:solidFill>
                  <a:srgbClr val="FF0000"/>
                </a:solidFill>
                <a:latin typeface="HG丸ｺﾞｼｯｸM-PRO"/>
                <a:cs typeface="HG丸ｺﾞｼｯｸM-PRO"/>
              </a:rPr>
              <a:t>要</a:t>
            </a:r>
            <a:r>
              <a:rPr sz="1050" spc="5" dirty="0">
                <a:solidFill>
                  <a:srgbClr val="FF0000"/>
                </a:solidFill>
                <a:latin typeface="HG丸ｺﾞｼｯｸM-PRO"/>
                <a:cs typeface="HG丸ｺﾞｼｯｸM-PRO"/>
              </a:rPr>
              <a:t>は</a:t>
            </a:r>
            <a:r>
              <a:rPr sz="1050" spc="-10" dirty="0">
                <a:solidFill>
                  <a:srgbClr val="FF0000"/>
                </a:solidFill>
                <a:latin typeface="HG丸ｺﾞｼｯｸM-PRO"/>
                <a:cs typeface="HG丸ｺﾞｼｯｸM-PRO"/>
              </a:rPr>
              <a:t>あ</a:t>
            </a:r>
            <a:r>
              <a:rPr sz="1050" spc="5" dirty="0">
                <a:solidFill>
                  <a:srgbClr val="FF0000"/>
                </a:solidFill>
                <a:latin typeface="HG丸ｺﾞｼｯｸM-PRO"/>
                <a:cs typeface="HG丸ｺﾞｼｯｸM-PRO"/>
              </a:rPr>
              <a:t>りま せん</a:t>
            </a:r>
            <a:r>
              <a:rPr sz="1050" spc="-10" dirty="0">
                <a:solidFill>
                  <a:srgbClr val="FF0000"/>
                </a:solidFill>
                <a:latin typeface="HG丸ｺﾞｼｯｸM-PRO"/>
                <a:cs typeface="HG丸ｺﾞｼｯｸM-PRO"/>
              </a:rPr>
              <a:t>。</a:t>
            </a:r>
            <a:r>
              <a:rPr sz="1050" dirty="0">
                <a:solidFill>
                  <a:srgbClr val="FF0000"/>
                </a:solidFill>
                <a:latin typeface="游明朝"/>
                <a:cs typeface="游明朝"/>
              </a:rPr>
              <a:t> </a:t>
            </a:r>
            <a:endParaRPr sz="1050" dirty="0">
              <a:latin typeface="游明朝"/>
              <a:cs typeface="游明朝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4859718" y="6617944"/>
            <a:ext cx="433070" cy="452120"/>
            <a:chOff x="4859718" y="6617944"/>
            <a:chExt cx="433070" cy="452120"/>
          </a:xfrm>
        </p:grpSpPr>
        <p:sp>
          <p:nvSpPr>
            <p:cNvPr id="22" name="object 22"/>
            <p:cNvSpPr/>
            <p:nvPr/>
          </p:nvSpPr>
          <p:spPr>
            <a:xfrm>
              <a:off x="4869179" y="6627533"/>
              <a:ext cx="414020" cy="43303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864480" y="6622707"/>
              <a:ext cx="423545" cy="442595"/>
            </a:xfrm>
            <a:custGeom>
              <a:avLst/>
              <a:gdLst/>
              <a:ahLst/>
              <a:cxnLst/>
              <a:rect l="l" t="t" r="r" b="b"/>
              <a:pathLst>
                <a:path w="423545" h="442595">
                  <a:moveTo>
                    <a:pt x="0" y="442556"/>
                  </a:moveTo>
                  <a:lnTo>
                    <a:pt x="423545" y="442556"/>
                  </a:lnTo>
                  <a:lnTo>
                    <a:pt x="423545" y="0"/>
                  </a:lnTo>
                  <a:lnTo>
                    <a:pt x="0" y="0"/>
                  </a:lnTo>
                  <a:lnTo>
                    <a:pt x="0" y="44255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8319" y="632613"/>
            <a:ext cx="5501005" cy="940435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1050" dirty="0">
                <a:latin typeface="ＭＳ ゴシック"/>
                <a:cs typeface="ＭＳ ゴシック"/>
              </a:rPr>
              <a:t>（２）</a:t>
            </a:r>
            <a:r>
              <a:rPr sz="1050" spc="5" dirty="0">
                <a:latin typeface="ＭＳ ゴシック"/>
                <a:cs typeface="ＭＳ ゴシック"/>
              </a:rPr>
              <a:t>ス</a:t>
            </a:r>
            <a:r>
              <a:rPr sz="1050" spc="-10" dirty="0">
                <a:latin typeface="ＭＳ ゴシック"/>
                <a:cs typeface="ＭＳ ゴシック"/>
              </a:rPr>
              <a:t>マ</a:t>
            </a:r>
            <a:r>
              <a:rPr sz="1050" spc="5" dirty="0">
                <a:latin typeface="ＭＳ ゴシック"/>
                <a:cs typeface="ＭＳ ゴシック"/>
              </a:rPr>
              <a:t>ー</a:t>
            </a:r>
            <a:r>
              <a:rPr sz="1050" spc="-10" dirty="0">
                <a:latin typeface="ＭＳ ゴシック"/>
                <a:cs typeface="ＭＳ ゴシック"/>
              </a:rPr>
              <a:t>ト</a:t>
            </a:r>
            <a:r>
              <a:rPr sz="1050" spc="5" dirty="0">
                <a:latin typeface="ＭＳ ゴシック"/>
                <a:cs typeface="ＭＳ ゴシック"/>
              </a:rPr>
              <a:t>フ</a:t>
            </a:r>
            <a:r>
              <a:rPr sz="1050" spc="-10" dirty="0">
                <a:latin typeface="ＭＳ ゴシック"/>
                <a:cs typeface="ＭＳ ゴシック"/>
              </a:rPr>
              <a:t>ォ</a:t>
            </a:r>
            <a:r>
              <a:rPr sz="1050" spc="5" dirty="0">
                <a:latin typeface="ＭＳ ゴシック"/>
                <a:cs typeface="ＭＳ ゴシック"/>
              </a:rPr>
              <a:t>ン</a:t>
            </a:r>
            <a:r>
              <a:rPr sz="1050" spc="-10" dirty="0">
                <a:latin typeface="ＭＳ ゴシック"/>
                <a:cs typeface="ＭＳ ゴシック"/>
              </a:rPr>
              <a:t>に</a:t>
            </a:r>
            <a:r>
              <a:rPr sz="1050" spc="5" dirty="0">
                <a:latin typeface="ＭＳ ゴシック"/>
                <a:cs typeface="ＭＳ ゴシック"/>
              </a:rPr>
              <a:t>イン</a:t>
            </a:r>
            <a:r>
              <a:rPr sz="1050" spc="-10" dirty="0">
                <a:latin typeface="ＭＳ ゴシック"/>
                <a:cs typeface="ＭＳ ゴシック"/>
              </a:rPr>
              <a:t>ス</a:t>
            </a:r>
            <a:r>
              <a:rPr sz="1050" spc="5" dirty="0">
                <a:latin typeface="ＭＳ ゴシック"/>
                <a:cs typeface="ＭＳ ゴシック"/>
              </a:rPr>
              <a:t>ト</a:t>
            </a:r>
            <a:r>
              <a:rPr sz="1050" spc="-10" dirty="0">
                <a:latin typeface="ＭＳ ゴシック"/>
                <a:cs typeface="ＭＳ ゴシック"/>
              </a:rPr>
              <a:t>ー</a:t>
            </a:r>
            <a:r>
              <a:rPr sz="1050" spc="5" dirty="0">
                <a:latin typeface="ＭＳ ゴシック"/>
                <a:cs typeface="ＭＳ ゴシック"/>
              </a:rPr>
              <a:t>ル</a:t>
            </a:r>
            <a:r>
              <a:rPr sz="1050" spc="-10" dirty="0">
                <a:latin typeface="ＭＳ ゴシック"/>
                <a:cs typeface="ＭＳ ゴシック"/>
              </a:rPr>
              <a:t>す</a:t>
            </a:r>
            <a:r>
              <a:rPr sz="1050" spc="5" dirty="0">
                <a:latin typeface="ＭＳ ゴシック"/>
                <a:cs typeface="ＭＳ ゴシック"/>
              </a:rPr>
              <a:t>る</a:t>
            </a:r>
            <a:r>
              <a:rPr sz="1050" spc="-10" dirty="0">
                <a:latin typeface="ＭＳ ゴシック"/>
                <a:cs typeface="ＭＳ ゴシック"/>
              </a:rPr>
              <a:t>場</a:t>
            </a:r>
            <a:r>
              <a:rPr sz="1050" spc="5" dirty="0">
                <a:latin typeface="ＭＳ ゴシック"/>
                <a:cs typeface="ＭＳ ゴシック"/>
              </a:rPr>
              <a:t>合</a:t>
            </a:r>
            <a:endParaRPr sz="1050">
              <a:latin typeface="ＭＳ ゴシック"/>
              <a:cs typeface="ＭＳ ゴシック"/>
            </a:endParaRPr>
          </a:p>
          <a:p>
            <a:pPr marL="146685">
              <a:lnSpc>
                <a:spcPct val="100000"/>
              </a:lnSpc>
              <a:spcBef>
                <a:spcPts val="540"/>
              </a:spcBef>
              <a:tabLst>
                <a:tab pos="681355" algn="l"/>
              </a:tabLst>
            </a:pPr>
            <a:r>
              <a:rPr sz="1050" spc="5" dirty="0">
                <a:latin typeface="HG丸ｺﾞｼｯｸM-PRO"/>
                <a:cs typeface="HG丸ｺﾞｼｯｸM-PRO"/>
              </a:rPr>
              <a:t>ⅰ）	</a:t>
            </a:r>
            <a:r>
              <a:rPr sz="1050" spc="-5" dirty="0">
                <a:latin typeface="HG丸ｺﾞｼｯｸM-PRO"/>
                <a:cs typeface="HG丸ｺﾞｼｯｸM-PRO"/>
              </a:rPr>
              <a:t>iPhone</a:t>
            </a:r>
            <a:r>
              <a:rPr sz="1050" spc="5" dirty="0">
                <a:latin typeface="HG丸ｺﾞｼｯｸM-PRO"/>
                <a:cs typeface="HG丸ｺﾞｼｯｸM-PRO"/>
              </a:rPr>
              <a:t>、</a:t>
            </a:r>
            <a:r>
              <a:rPr sz="1050" spc="-5" dirty="0">
                <a:latin typeface="HG丸ｺﾞｼｯｸM-PRO"/>
                <a:cs typeface="HG丸ｺﾞｼｯｸM-PRO"/>
              </a:rPr>
              <a:t>iPad</a:t>
            </a:r>
            <a:r>
              <a:rPr sz="1050" spc="-110" dirty="0">
                <a:latin typeface="HG丸ｺﾞｼｯｸM-PRO"/>
                <a:cs typeface="HG丸ｺﾞｼｯｸM-PRO"/>
              </a:rPr>
              <a:t> </a:t>
            </a:r>
            <a:r>
              <a:rPr sz="1050" spc="5" dirty="0">
                <a:latin typeface="HG丸ｺﾞｼｯｸM-PRO"/>
                <a:cs typeface="HG丸ｺﾞｼｯｸM-PRO"/>
              </a:rPr>
              <a:t>の場合</a:t>
            </a:r>
            <a:endParaRPr sz="1050">
              <a:latin typeface="HG丸ｺﾞｼｯｸM-PRO"/>
              <a:cs typeface="HG丸ｺﾞｼｯｸM-PRO"/>
            </a:endParaRPr>
          </a:p>
          <a:p>
            <a:pPr marL="279400" marR="5080" indent="1270">
              <a:lnSpc>
                <a:spcPct val="142900"/>
              </a:lnSpc>
            </a:pPr>
            <a:r>
              <a:rPr sz="1050" spc="5" dirty="0">
                <a:latin typeface="HG丸ｺﾞｼｯｸM-PRO"/>
                <a:cs typeface="HG丸ｺﾞｼｯｸM-PRO"/>
              </a:rPr>
              <a:t>ホ</a:t>
            </a:r>
            <a:r>
              <a:rPr sz="1050" spc="-10" dirty="0">
                <a:latin typeface="HG丸ｺﾞｼｯｸM-PRO"/>
                <a:cs typeface="HG丸ｺﾞｼｯｸM-PRO"/>
              </a:rPr>
              <a:t>ー</a:t>
            </a:r>
            <a:r>
              <a:rPr sz="1050" spc="5" dirty="0">
                <a:latin typeface="HG丸ｺﾞｼｯｸM-PRO"/>
                <a:cs typeface="HG丸ｺﾞｼｯｸM-PRO"/>
              </a:rPr>
              <a:t>ム</a:t>
            </a:r>
            <a:r>
              <a:rPr sz="1050" spc="-10" dirty="0">
                <a:latin typeface="HG丸ｺﾞｼｯｸM-PRO"/>
                <a:cs typeface="HG丸ｺﾞｼｯｸM-PRO"/>
              </a:rPr>
              <a:t>画</a:t>
            </a:r>
            <a:r>
              <a:rPr sz="1050" spc="5" dirty="0">
                <a:latin typeface="HG丸ｺﾞｼｯｸM-PRO"/>
                <a:cs typeface="HG丸ｺﾞｼｯｸM-PRO"/>
              </a:rPr>
              <a:t>面</a:t>
            </a:r>
            <a:r>
              <a:rPr sz="1050" spc="-10" dirty="0">
                <a:latin typeface="HG丸ｺﾞｼｯｸM-PRO"/>
                <a:cs typeface="HG丸ｺﾞｼｯｸM-PRO"/>
              </a:rPr>
              <a:t>か</a:t>
            </a:r>
            <a:r>
              <a:rPr sz="1050" spc="5" dirty="0">
                <a:latin typeface="HG丸ｺﾞｼｯｸM-PRO"/>
                <a:cs typeface="HG丸ｺﾞｼｯｸM-PRO"/>
              </a:rPr>
              <a:t>ら</a:t>
            </a:r>
            <a:r>
              <a:rPr sz="1050" spc="-114" dirty="0">
                <a:latin typeface="HG丸ｺﾞｼｯｸM-PRO"/>
                <a:cs typeface="HG丸ｺﾞｼｯｸM-PRO"/>
              </a:rPr>
              <a:t> </a:t>
            </a:r>
            <a:r>
              <a:rPr sz="1050" dirty="0">
                <a:latin typeface="HG丸ｺﾞｼｯｸM-PRO"/>
                <a:cs typeface="HG丸ｺﾞｼｯｸM-PRO"/>
              </a:rPr>
              <a:t>App</a:t>
            </a:r>
            <a:r>
              <a:rPr sz="1050" spc="-110" dirty="0">
                <a:latin typeface="HG丸ｺﾞｼｯｸM-PRO"/>
                <a:cs typeface="HG丸ｺﾞｼｯｸM-PRO"/>
              </a:rPr>
              <a:t> </a:t>
            </a:r>
            <a:r>
              <a:rPr sz="1050" spc="-5" dirty="0">
                <a:latin typeface="HG丸ｺﾞｼｯｸM-PRO"/>
                <a:cs typeface="HG丸ｺﾞｼｯｸM-PRO"/>
              </a:rPr>
              <a:t>Store</a:t>
            </a:r>
            <a:r>
              <a:rPr sz="1050" spc="-95" dirty="0">
                <a:latin typeface="HG丸ｺﾞｼｯｸM-PRO"/>
                <a:cs typeface="HG丸ｺﾞｼｯｸM-PRO"/>
              </a:rPr>
              <a:t> </a:t>
            </a:r>
            <a:r>
              <a:rPr sz="1050" spc="5" dirty="0">
                <a:latin typeface="HG丸ｺﾞｼｯｸM-PRO"/>
                <a:cs typeface="HG丸ｺﾞｼｯｸM-PRO"/>
              </a:rPr>
              <a:t>を</a:t>
            </a:r>
            <a:r>
              <a:rPr sz="1050" spc="-10" dirty="0">
                <a:latin typeface="HG丸ｺﾞｼｯｸM-PRO"/>
                <a:cs typeface="HG丸ｺﾞｼｯｸM-PRO"/>
              </a:rPr>
              <a:t>タ</a:t>
            </a:r>
            <a:r>
              <a:rPr sz="1050" spc="5" dirty="0">
                <a:latin typeface="HG丸ｺﾞｼｯｸM-PRO"/>
                <a:cs typeface="HG丸ｺﾞｼｯｸM-PRO"/>
              </a:rPr>
              <a:t>ッ</a:t>
            </a:r>
            <a:r>
              <a:rPr sz="1050" spc="-10" dirty="0">
                <a:latin typeface="HG丸ｺﾞｼｯｸM-PRO"/>
                <a:cs typeface="HG丸ｺﾞｼｯｸM-PRO"/>
              </a:rPr>
              <a:t>プ</a:t>
            </a:r>
            <a:r>
              <a:rPr sz="1050" spc="5" dirty="0">
                <a:latin typeface="HG丸ｺﾞｼｯｸM-PRO"/>
                <a:cs typeface="HG丸ｺﾞｼｯｸM-PRO"/>
              </a:rPr>
              <a:t>し</a:t>
            </a:r>
            <a:r>
              <a:rPr sz="1050" spc="-105" dirty="0">
                <a:latin typeface="HG丸ｺﾞｼｯｸM-PRO"/>
                <a:cs typeface="HG丸ｺﾞｼｯｸM-PRO"/>
              </a:rPr>
              <a:t>、</a:t>
            </a:r>
            <a:r>
              <a:rPr sz="1050" spc="-10" dirty="0">
                <a:latin typeface="HG丸ｺﾞｼｯｸM-PRO"/>
                <a:cs typeface="HG丸ｺﾞｼｯｸM-PRO"/>
              </a:rPr>
              <a:t>検</a:t>
            </a:r>
            <a:r>
              <a:rPr sz="1050" spc="5" dirty="0">
                <a:latin typeface="HG丸ｺﾞｼｯｸM-PRO"/>
                <a:cs typeface="HG丸ｺﾞｼｯｸM-PRO"/>
              </a:rPr>
              <a:t>索</a:t>
            </a:r>
            <a:r>
              <a:rPr sz="1050" spc="-10" dirty="0">
                <a:latin typeface="HG丸ｺﾞｼｯｸM-PRO"/>
                <a:cs typeface="HG丸ｺﾞｼｯｸM-PRO"/>
              </a:rPr>
              <a:t>欄</a:t>
            </a:r>
            <a:r>
              <a:rPr sz="1050" spc="-105" dirty="0">
                <a:latin typeface="HG丸ｺﾞｼｯｸM-PRO"/>
                <a:cs typeface="HG丸ｺﾞｼｯｸM-PRO"/>
              </a:rPr>
              <a:t>に</a:t>
            </a:r>
            <a:r>
              <a:rPr sz="1050" spc="5" dirty="0">
                <a:latin typeface="HG丸ｺﾞｼｯｸM-PRO"/>
                <a:cs typeface="HG丸ｺﾞｼｯｸM-PRO"/>
              </a:rPr>
              <a:t>「</a:t>
            </a:r>
            <a:r>
              <a:rPr sz="1050" spc="-5" dirty="0">
                <a:latin typeface="HG丸ｺﾞｼｯｸM-PRO"/>
                <a:cs typeface="HG丸ｺﾞｼｯｸM-PRO"/>
              </a:rPr>
              <a:t>zoom</a:t>
            </a:r>
            <a:r>
              <a:rPr sz="1050" spc="-120" dirty="0">
                <a:latin typeface="HG丸ｺﾞｼｯｸM-PRO"/>
                <a:cs typeface="HG丸ｺﾞｼｯｸM-PRO"/>
              </a:rPr>
              <a:t>」</a:t>
            </a:r>
            <a:r>
              <a:rPr sz="1050" spc="5" dirty="0">
                <a:latin typeface="HG丸ｺﾞｼｯｸM-PRO"/>
                <a:cs typeface="HG丸ｺﾞｼｯｸM-PRO"/>
              </a:rPr>
              <a:t>と</a:t>
            </a:r>
            <a:r>
              <a:rPr sz="1050" spc="-10" dirty="0">
                <a:latin typeface="HG丸ｺﾞｼｯｸM-PRO"/>
                <a:cs typeface="HG丸ｺﾞｼｯｸM-PRO"/>
              </a:rPr>
              <a:t>入</a:t>
            </a:r>
            <a:r>
              <a:rPr sz="1050" spc="5" dirty="0">
                <a:latin typeface="HG丸ｺﾞｼｯｸM-PRO"/>
                <a:cs typeface="HG丸ｺﾞｼｯｸM-PRO"/>
              </a:rPr>
              <a:t>力</a:t>
            </a:r>
            <a:r>
              <a:rPr sz="1050" spc="-10" dirty="0">
                <a:latin typeface="HG丸ｺﾞｼｯｸM-PRO"/>
                <a:cs typeface="HG丸ｺﾞｼｯｸM-PRO"/>
              </a:rPr>
              <a:t>し</a:t>
            </a:r>
            <a:r>
              <a:rPr sz="1050" spc="-105" dirty="0">
                <a:latin typeface="HG丸ｺﾞｼｯｸM-PRO"/>
                <a:cs typeface="HG丸ｺﾞｼｯｸM-PRO"/>
              </a:rPr>
              <a:t>、</a:t>
            </a:r>
            <a:r>
              <a:rPr sz="1050" spc="-10" dirty="0">
                <a:latin typeface="HG丸ｺﾞｼｯｸM-PRO"/>
                <a:cs typeface="HG丸ｺﾞｼｯｸM-PRO"/>
              </a:rPr>
              <a:t>以</a:t>
            </a:r>
            <a:r>
              <a:rPr sz="1050" spc="5" dirty="0">
                <a:latin typeface="HG丸ｺﾞｼｯｸM-PRO"/>
                <a:cs typeface="HG丸ｺﾞｼｯｸM-PRO"/>
              </a:rPr>
              <a:t>下の</a:t>
            </a:r>
            <a:r>
              <a:rPr sz="1050" spc="-10" dirty="0">
                <a:latin typeface="HG丸ｺﾞｼｯｸM-PRO"/>
                <a:cs typeface="HG丸ｺﾞｼｯｸM-PRO"/>
              </a:rPr>
              <a:t>ア</a:t>
            </a:r>
            <a:r>
              <a:rPr sz="1050" spc="5" dirty="0">
                <a:latin typeface="HG丸ｺﾞｼｯｸM-PRO"/>
                <a:cs typeface="HG丸ｺﾞｼｯｸM-PRO"/>
              </a:rPr>
              <a:t>プ</a:t>
            </a:r>
            <a:r>
              <a:rPr sz="1050" spc="-10" dirty="0">
                <a:latin typeface="HG丸ｺﾞｼｯｸM-PRO"/>
                <a:cs typeface="HG丸ｺﾞｼｯｸM-PRO"/>
              </a:rPr>
              <a:t>リ</a:t>
            </a:r>
            <a:r>
              <a:rPr sz="1050" spc="5" dirty="0">
                <a:latin typeface="HG丸ｺﾞｼｯｸM-PRO"/>
                <a:cs typeface="HG丸ｺﾞｼｯｸM-PRO"/>
              </a:rPr>
              <a:t>の イン</a:t>
            </a:r>
            <a:r>
              <a:rPr sz="1050" spc="-10" dirty="0">
                <a:latin typeface="HG丸ｺﾞｼｯｸM-PRO"/>
                <a:cs typeface="HG丸ｺﾞｼｯｸM-PRO"/>
              </a:rPr>
              <a:t>ス</a:t>
            </a:r>
            <a:r>
              <a:rPr sz="1050" spc="5" dirty="0">
                <a:latin typeface="HG丸ｺﾞｼｯｸM-PRO"/>
                <a:cs typeface="HG丸ｺﾞｼｯｸM-PRO"/>
              </a:rPr>
              <a:t>ト</a:t>
            </a:r>
            <a:r>
              <a:rPr sz="1050" spc="-10" dirty="0">
                <a:latin typeface="HG丸ｺﾞｼｯｸM-PRO"/>
                <a:cs typeface="HG丸ｺﾞｼｯｸM-PRO"/>
              </a:rPr>
              <a:t>ー</a:t>
            </a:r>
            <a:r>
              <a:rPr sz="1050" spc="5" dirty="0">
                <a:latin typeface="HG丸ｺﾞｼｯｸM-PRO"/>
                <a:cs typeface="HG丸ｺﾞｼｯｸM-PRO"/>
              </a:rPr>
              <a:t>ル</a:t>
            </a:r>
            <a:r>
              <a:rPr sz="1050" spc="-10" dirty="0">
                <a:latin typeface="HG丸ｺﾞｼｯｸM-PRO"/>
                <a:cs typeface="HG丸ｺﾞｼｯｸM-PRO"/>
              </a:rPr>
              <a:t>ボ</a:t>
            </a:r>
            <a:r>
              <a:rPr sz="1050" spc="5" dirty="0">
                <a:latin typeface="HG丸ｺﾞｼｯｸM-PRO"/>
                <a:cs typeface="HG丸ｺﾞｼｯｸM-PRO"/>
              </a:rPr>
              <a:t>タ</a:t>
            </a:r>
            <a:r>
              <a:rPr sz="1050" spc="-10" dirty="0">
                <a:latin typeface="HG丸ｺﾞｼｯｸM-PRO"/>
                <a:cs typeface="HG丸ｺﾞｼｯｸM-PRO"/>
              </a:rPr>
              <a:t>ン</a:t>
            </a:r>
            <a:r>
              <a:rPr sz="1050" spc="5" dirty="0">
                <a:latin typeface="HG丸ｺﾞｼｯｸM-PRO"/>
                <a:cs typeface="HG丸ｺﾞｼｯｸM-PRO"/>
              </a:rPr>
              <a:t>を</a:t>
            </a:r>
            <a:r>
              <a:rPr sz="1050" spc="-10" dirty="0">
                <a:latin typeface="HG丸ｺﾞｼｯｸM-PRO"/>
                <a:cs typeface="HG丸ｺﾞｼｯｸM-PRO"/>
              </a:rPr>
              <a:t>タ</a:t>
            </a:r>
            <a:r>
              <a:rPr sz="1050" spc="5" dirty="0">
                <a:latin typeface="HG丸ｺﾞｼｯｸM-PRO"/>
                <a:cs typeface="HG丸ｺﾞｼｯｸM-PRO"/>
              </a:rPr>
              <a:t>ップ</a:t>
            </a:r>
            <a:r>
              <a:rPr sz="1050" spc="-10" dirty="0">
                <a:latin typeface="HG丸ｺﾞｼｯｸM-PRO"/>
                <a:cs typeface="HG丸ｺﾞｼｯｸM-PRO"/>
              </a:rPr>
              <a:t>す</a:t>
            </a:r>
            <a:r>
              <a:rPr sz="1050" spc="5" dirty="0">
                <a:latin typeface="HG丸ｺﾞｼｯｸM-PRO"/>
                <a:cs typeface="HG丸ｺﾞｼｯｸM-PRO"/>
              </a:rPr>
              <a:t>る。</a:t>
            </a:r>
            <a:endParaRPr sz="1050">
              <a:latin typeface="HG丸ｺﾞｼｯｸM-PRO"/>
              <a:cs typeface="HG丸ｺﾞｼｯｸM-PR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96309" y="3148101"/>
            <a:ext cx="1950720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240" marR="5080" indent="-3175">
              <a:lnSpc>
                <a:spcPct val="142900"/>
              </a:lnSpc>
              <a:spcBef>
                <a:spcPts val="95"/>
              </a:spcBef>
            </a:pPr>
            <a:r>
              <a:rPr sz="1050" spc="5" dirty="0">
                <a:latin typeface="HG丸ｺﾞｼｯｸM-PRO"/>
                <a:cs typeface="HG丸ｺﾞｼｯｸM-PRO"/>
              </a:rPr>
              <a:t>ホー</a:t>
            </a:r>
            <a:r>
              <a:rPr sz="1050" spc="-10" dirty="0">
                <a:latin typeface="HG丸ｺﾞｼｯｸM-PRO"/>
                <a:cs typeface="HG丸ｺﾞｼｯｸM-PRO"/>
              </a:rPr>
              <a:t>ム</a:t>
            </a:r>
            <a:r>
              <a:rPr sz="1050" spc="5" dirty="0">
                <a:latin typeface="HG丸ｺﾞｼｯｸM-PRO"/>
                <a:cs typeface="HG丸ｺﾞｼｯｸM-PRO"/>
              </a:rPr>
              <a:t>画</a:t>
            </a:r>
            <a:r>
              <a:rPr sz="1050" spc="-10" dirty="0">
                <a:latin typeface="HG丸ｺﾞｼｯｸM-PRO"/>
                <a:cs typeface="HG丸ｺﾞｼｯｸM-PRO"/>
              </a:rPr>
              <a:t>面</a:t>
            </a:r>
            <a:r>
              <a:rPr sz="1050" spc="254" dirty="0">
                <a:latin typeface="HG丸ｺﾞｼｯｸM-PRO"/>
                <a:cs typeface="HG丸ｺﾞｼｯｸM-PRO"/>
              </a:rPr>
              <a:t>に</a:t>
            </a:r>
            <a:r>
              <a:rPr sz="1050" dirty="0">
                <a:latin typeface="HG丸ｺﾞｼｯｸM-PRO"/>
                <a:cs typeface="HG丸ｺﾞｼｯｸM-PRO"/>
              </a:rPr>
              <a:t>Zoom</a:t>
            </a:r>
            <a:r>
              <a:rPr sz="1050" spc="-170" dirty="0">
                <a:latin typeface="HG丸ｺﾞｼｯｸM-PRO"/>
                <a:cs typeface="HG丸ｺﾞｼｯｸM-PRO"/>
              </a:rPr>
              <a:t> </a:t>
            </a:r>
            <a:r>
              <a:rPr sz="1050" spc="5" dirty="0">
                <a:latin typeface="HG丸ｺﾞｼｯｸM-PRO"/>
                <a:cs typeface="HG丸ｺﾞｼｯｸM-PRO"/>
              </a:rPr>
              <a:t>の</a:t>
            </a:r>
            <a:r>
              <a:rPr sz="1050" spc="-10" dirty="0">
                <a:latin typeface="HG丸ｺﾞｼｯｸM-PRO"/>
                <a:cs typeface="HG丸ｺﾞｼｯｸM-PRO"/>
              </a:rPr>
              <a:t>ア</a:t>
            </a:r>
            <a:r>
              <a:rPr sz="1050" spc="5" dirty="0">
                <a:latin typeface="HG丸ｺﾞｼｯｸM-PRO"/>
                <a:cs typeface="HG丸ｺﾞｼｯｸM-PRO"/>
              </a:rPr>
              <a:t>イコン が</a:t>
            </a:r>
            <a:r>
              <a:rPr sz="1050" spc="-10" dirty="0">
                <a:latin typeface="HG丸ｺﾞｼｯｸM-PRO"/>
                <a:cs typeface="HG丸ｺﾞｼｯｸM-PRO"/>
              </a:rPr>
              <a:t>追</a:t>
            </a:r>
            <a:r>
              <a:rPr sz="1050" spc="5" dirty="0">
                <a:latin typeface="HG丸ｺﾞｼｯｸM-PRO"/>
                <a:cs typeface="HG丸ｺﾞｼｯｸM-PRO"/>
              </a:rPr>
              <a:t>加</a:t>
            </a:r>
            <a:r>
              <a:rPr sz="1050" spc="-10" dirty="0">
                <a:latin typeface="HG丸ｺﾞｼｯｸM-PRO"/>
                <a:cs typeface="HG丸ｺﾞｼｯｸM-PRO"/>
              </a:rPr>
              <a:t>さ</a:t>
            </a:r>
            <a:r>
              <a:rPr sz="1050" spc="5" dirty="0">
                <a:latin typeface="HG丸ｺﾞｼｯｸM-PRO"/>
                <a:cs typeface="HG丸ｺﾞｼｯｸM-PRO"/>
              </a:rPr>
              <a:t>れ</a:t>
            </a:r>
            <a:r>
              <a:rPr sz="1050" spc="-10" dirty="0">
                <a:latin typeface="HG丸ｺﾞｼｯｸM-PRO"/>
                <a:cs typeface="HG丸ｺﾞｼｯｸM-PRO"/>
              </a:rPr>
              <a:t>て</a:t>
            </a:r>
            <a:r>
              <a:rPr sz="1050" spc="5" dirty="0">
                <a:latin typeface="HG丸ｺﾞｼｯｸM-PRO"/>
                <a:cs typeface="HG丸ｺﾞｼｯｸM-PRO"/>
              </a:rPr>
              <a:t>い</a:t>
            </a:r>
            <a:r>
              <a:rPr sz="1050" spc="-10" dirty="0">
                <a:latin typeface="HG丸ｺﾞｼｯｸM-PRO"/>
                <a:cs typeface="HG丸ｺﾞｼｯｸM-PRO"/>
              </a:rPr>
              <a:t>れ</a:t>
            </a:r>
            <a:r>
              <a:rPr sz="1050" spc="5" dirty="0">
                <a:latin typeface="HG丸ｺﾞｼｯｸM-PRO"/>
                <a:cs typeface="HG丸ｺﾞｼｯｸM-PRO"/>
              </a:rPr>
              <a:t>ば完</a:t>
            </a:r>
            <a:r>
              <a:rPr sz="1050" spc="-10" dirty="0">
                <a:latin typeface="HG丸ｺﾞｼｯｸM-PRO"/>
                <a:cs typeface="HG丸ｺﾞｼｯｸM-PRO"/>
              </a:rPr>
              <a:t>了</a:t>
            </a:r>
            <a:r>
              <a:rPr sz="1050" spc="5" dirty="0">
                <a:latin typeface="HG丸ｺﾞｼｯｸM-PRO"/>
                <a:cs typeface="HG丸ｺﾞｼｯｸM-PRO"/>
              </a:rPr>
              <a:t>で</a:t>
            </a:r>
            <a:r>
              <a:rPr sz="1050" spc="-10" dirty="0">
                <a:latin typeface="HG丸ｺﾞｼｯｸM-PRO"/>
                <a:cs typeface="HG丸ｺﾞｼｯｸM-PRO"/>
              </a:rPr>
              <a:t>す</a:t>
            </a:r>
            <a:r>
              <a:rPr sz="1050" spc="5" dirty="0">
                <a:latin typeface="HG丸ｺﾞｼｯｸM-PRO"/>
                <a:cs typeface="HG丸ｺﾞｼｯｸM-PRO"/>
              </a:rPr>
              <a:t>。</a:t>
            </a:r>
            <a:endParaRPr sz="1050">
              <a:latin typeface="HG丸ｺﾞｼｯｸM-PRO"/>
              <a:cs typeface="HG丸ｺﾞｼｯｸM-PR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62431" y="4748555"/>
            <a:ext cx="5367020" cy="711200"/>
          </a:xfrm>
          <a:prstGeom prst="rect">
            <a:avLst/>
          </a:prstGeom>
        </p:spPr>
        <p:txBody>
          <a:bodyPr vert="horz" wrap="square" lIns="0" tIns="806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35"/>
              </a:spcBef>
              <a:tabLst>
                <a:tab pos="546100" algn="l"/>
              </a:tabLst>
            </a:pPr>
            <a:r>
              <a:rPr sz="1050" spc="5" dirty="0">
                <a:latin typeface="HG丸ｺﾞｼｯｸM-PRO"/>
                <a:cs typeface="HG丸ｺﾞｼｯｸM-PRO"/>
              </a:rPr>
              <a:t>ⅱ）	</a:t>
            </a:r>
            <a:r>
              <a:rPr sz="1050" spc="-5" dirty="0">
                <a:latin typeface="HG丸ｺﾞｼｯｸM-PRO"/>
                <a:cs typeface="HG丸ｺﾞｼｯｸM-PRO"/>
              </a:rPr>
              <a:t>Android</a:t>
            </a:r>
            <a:r>
              <a:rPr sz="1050" spc="-95" dirty="0">
                <a:latin typeface="HG丸ｺﾞｼｯｸM-PRO"/>
                <a:cs typeface="HG丸ｺﾞｼｯｸM-PRO"/>
              </a:rPr>
              <a:t> </a:t>
            </a:r>
            <a:r>
              <a:rPr sz="1050" spc="-10" dirty="0">
                <a:latin typeface="HG丸ｺﾞｼｯｸM-PRO"/>
                <a:cs typeface="HG丸ｺﾞｼｯｸM-PRO"/>
              </a:rPr>
              <a:t>の</a:t>
            </a:r>
            <a:r>
              <a:rPr sz="1050" spc="5" dirty="0">
                <a:latin typeface="HG丸ｺﾞｼｯｸM-PRO"/>
                <a:cs typeface="HG丸ｺﾞｼｯｸM-PRO"/>
              </a:rPr>
              <a:t>場合</a:t>
            </a:r>
            <a:endParaRPr sz="1050">
              <a:latin typeface="HG丸ｺﾞｼｯｸM-PRO"/>
              <a:cs typeface="HG丸ｺﾞｼｯｸM-PRO"/>
            </a:endParaRPr>
          </a:p>
          <a:p>
            <a:pPr marL="145415" marR="5080" indent="1270">
              <a:lnSpc>
                <a:spcPct val="142900"/>
              </a:lnSpc>
            </a:pPr>
            <a:r>
              <a:rPr sz="1050" spc="-10" dirty="0">
                <a:latin typeface="HG丸ｺﾞｼｯｸM-PRO"/>
                <a:cs typeface="HG丸ｺﾞｼｯｸM-PRO"/>
              </a:rPr>
              <a:t>ホ</a:t>
            </a:r>
            <a:r>
              <a:rPr sz="1050" spc="5" dirty="0">
                <a:latin typeface="HG丸ｺﾞｼｯｸM-PRO"/>
                <a:cs typeface="HG丸ｺﾞｼｯｸM-PRO"/>
              </a:rPr>
              <a:t>ー</a:t>
            </a:r>
            <a:r>
              <a:rPr sz="1050" spc="-10" dirty="0">
                <a:latin typeface="HG丸ｺﾞｼｯｸM-PRO"/>
                <a:cs typeface="HG丸ｺﾞｼｯｸM-PRO"/>
              </a:rPr>
              <a:t>ム</a:t>
            </a:r>
            <a:r>
              <a:rPr sz="1050" spc="5" dirty="0">
                <a:latin typeface="HG丸ｺﾞｼｯｸM-PRO"/>
                <a:cs typeface="HG丸ｺﾞｼｯｸM-PRO"/>
              </a:rPr>
              <a:t>画</a:t>
            </a:r>
            <a:r>
              <a:rPr sz="1050" spc="-10" dirty="0">
                <a:latin typeface="HG丸ｺﾞｼｯｸM-PRO"/>
                <a:cs typeface="HG丸ｺﾞｼｯｸM-PRO"/>
              </a:rPr>
              <a:t>面か</a:t>
            </a:r>
            <a:r>
              <a:rPr sz="1050" spc="5" dirty="0">
                <a:latin typeface="HG丸ｺﾞｼｯｸM-PRO"/>
                <a:cs typeface="HG丸ｺﾞｼｯｸM-PRO"/>
              </a:rPr>
              <a:t>ら</a:t>
            </a:r>
            <a:r>
              <a:rPr sz="1050" spc="-100" dirty="0">
                <a:latin typeface="HG丸ｺﾞｼｯｸM-PRO"/>
                <a:cs typeface="HG丸ｺﾞｼｯｸM-PRO"/>
              </a:rPr>
              <a:t> </a:t>
            </a:r>
            <a:r>
              <a:rPr sz="1050" dirty="0">
                <a:latin typeface="HG丸ｺﾞｼｯｸM-PRO"/>
                <a:cs typeface="HG丸ｺﾞｼｯｸM-PRO"/>
              </a:rPr>
              <a:t>Play</a:t>
            </a:r>
            <a:r>
              <a:rPr sz="1050" spc="-110" dirty="0">
                <a:latin typeface="HG丸ｺﾞｼｯｸM-PRO"/>
                <a:cs typeface="HG丸ｺﾞｼｯｸM-PRO"/>
              </a:rPr>
              <a:t> </a:t>
            </a:r>
            <a:r>
              <a:rPr sz="1050" spc="-5" dirty="0">
                <a:latin typeface="HG丸ｺﾞｼｯｸM-PRO"/>
                <a:cs typeface="HG丸ｺﾞｼｯｸM-PRO"/>
              </a:rPr>
              <a:t>Store</a:t>
            </a:r>
            <a:r>
              <a:rPr sz="1050" spc="155" dirty="0">
                <a:latin typeface="HG丸ｺﾞｼｯｸM-PRO"/>
                <a:cs typeface="HG丸ｺﾞｼｯｸM-PRO"/>
              </a:rPr>
              <a:t> </a:t>
            </a:r>
            <a:r>
              <a:rPr sz="1050" spc="5" dirty="0">
                <a:latin typeface="HG丸ｺﾞｼｯｸM-PRO"/>
                <a:cs typeface="HG丸ｺﾞｼｯｸM-PRO"/>
              </a:rPr>
              <a:t>を</a:t>
            </a:r>
            <a:r>
              <a:rPr sz="1050" spc="-10" dirty="0">
                <a:latin typeface="HG丸ｺﾞｼｯｸM-PRO"/>
                <a:cs typeface="HG丸ｺﾞｼｯｸM-PRO"/>
              </a:rPr>
              <a:t>タ</a:t>
            </a:r>
            <a:r>
              <a:rPr sz="1050" spc="5" dirty="0">
                <a:latin typeface="HG丸ｺﾞｼｯｸM-PRO"/>
                <a:cs typeface="HG丸ｺﾞｼｯｸM-PRO"/>
              </a:rPr>
              <a:t>ッ</a:t>
            </a:r>
            <a:r>
              <a:rPr sz="1050" spc="-10" dirty="0">
                <a:latin typeface="HG丸ｺﾞｼｯｸM-PRO"/>
                <a:cs typeface="HG丸ｺﾞｼｯｸM-PRO"/>
              </a:rPr>
              <a:t>プし</a:t>
            </a:r>
            <a:r>
              <a:rPr sz="1050" spc="-140" dirty="0">
                <a:latin typeface="HG丸ｺﾞｼｯｸM-PRO"/>
                <a:cs typeface="HG丸ｺﾞｼｯｸM-PRO"/>
              </a:rPr>
              <a:t>、</a:t>
            </a:r>
            <a:r>
              <a:rPr sz="1050" spc="-10" dirty="0">
                <a:latin typeface="HG丸ｺﾞｼｯｸM-PRO"/>
                <a:cs typeface="HG丸ｺﾞｼｯｸM-PRO"/>
              </a:rPr>
              <a:t>検索</a:t>
            </a:r>
            <a:r>
              <a:rPr sz="1050" spc="5" dirty="0">
                <a:latin typeface="HG丸ｺﾞｼｯｸM-PRO"/>
                <a:cs typeface="HG丸ｺﾞｼｯｸM-PRO"/>
              </a:rPr>
              <a:t>欄</a:t>
            </a:r>
            <a:r>
              <a:rPr sz="1050" spc="-155" dirty="0">
                <a:latin typeface="HG丸ｺﾞｼｯｸM-PRO"/>
                <a:cs typeface="HG丸ｺﾞｼｯｸM-PRO"/>
              </a:rPr>
              <a:t>に</a:t>
            </a:r>
            <a:r>
              <a:rPr sz="1050" spc="5" dirty="0">
                <a:latin typeface="HG丸ｺﾞｼｯｸM-PRO"/>
                <a:cs typeface="HG丸ｺﾞｼｯｸM-PRO"/>
              </a:rPr>
              <a:t>「</a:t>
            </a:r>
            <a:r>
              <a:rPr sz="1050" spc="-5" dirty="0">
                <a:latin typeface="HG丸ｺﾞｼｯｸM-PRO"/>
                <a:cs typeface="HG丸ｺﾞｼｯｸM-PRO"/>
              </a:rPr>
              <a:t>zoom</a:t>
            </a:r>
            <a:r>
              <a:rPr sz="1050" spc="-140" dirty="0">
                <a:latin typeface="HG丸ｺﾞｼｯｸM-PRO"/>
                <a:cs typeface="HG丸ｺﾞｼｯｸM-PRO"/>
              </a:rPr>
              <a:t>」</a:t>
            </a:r>
            <a:r>
              <a:rPr sz="1050" spc="-10" dirty="0">
                <a:latin typeface="HG丸ｺﾞｼｯｸM-PRO"/>
                <a:cs typeface="HG丸ｺﾞｼｯｸM-PRO"/>
              </a:rPr>
              <a:t>と</a:t>
            </a:r>
            <a:r>
              <a:rPr sz="1050" spc="5" dirty="0">
                <a:latin typeface="HG丸ｺﾞｼｯｸM-PRO"/>
                <a:cs typeface="HG丸ｺﾞｼｯｸM-PRO"/>
              </a:rPr>
              <a:t>入</a:t>
            </a:r>
            <a:r>
              <a:rPr sz="1050" spc="-10" dirty="0">
                <a:latin typeface="HG丸ｺﾞｼｯｸM-PRO"/>
                <a:cs typeface="HG丸ｺﾞｼｯｸM-PRO"/>
              </a:rPr>
              <a:t>力</a:t>
            </a:r>
            <a:r>
              <a:rPr sz="1050" spc="5" dirty="0">
                <a:latin typeface="HG丸ｺﾞｼｯｸM-PRO"/>
                <a:cs typeface="HG丸ｺﾞｼｯｸM-PRO"/>
              </a:rPr>
              <a:t>し</a:t>
            </a:r>
            <a:r>
              <a:rPr sz="1050" spc="-155" dirty="0">
                <a:latin typeface="HG丸ｺﾞｼｯｸM-PRO"/>
                <a:cs typeface="HG丸ｺﾞｼｯｸM-PRO"/>
              </a:rPr>
              <a:t>、</a:t>
            </a:r>
            <a:r>
              <a:rPr sz="1050" spc="5" dirty="0">
                <a:latin typeface="HG丸ｺﾞｼｯｸM-PRO"/>
                <a:cs typeface="HG丸ｺﾞｼｯｸM-PRO"/>
              </a:rPr>
              <a:t>以下</a:t>
            </a:r>
            <a:r>
              <a:rPr sz="1050" spc="-10" dirty="0">
                <a:latin typeface="HG丸ｺﾞｼｯｸM-PRO"/>
                <a:cs typeface="HG丸ｺﾞｼｯｸM-PRO"/>
              </a:rPr>
              <a:t>の</a:t>
            </a:r>
            <a:r>
              <a:rPr sz="1050" spc="5" dirty="0">
                <a:latin typeface="HG丸ｺﾞｼｯｸM-PRO"/>
                <a:cs typeface="HG丸ｺﾞｼｯｸM-PRO"/>
              </a:rPr>
              <a:t>ア</a:t>
            </a:r>
            <a:r>
              <a:rPr sz="1050" spc="-10" dirty="0">
                <a:latin typeface="HG丸ｺﾞｼｯｸM-PRO"/>
                <a:cs typeface="HG丸ｺﾞｼｯｸM-PRO"/>
              </a:rPr>
              <a:t>プ</a:t>
            </a:r>
            <a:r>
              <a:rPr sz="1050" spc="5" dirty="0">
                <a:latin typeface="HG丸ｺﾞｼｯｸM-PRO"/>
                <a:cs typeface="HG丸ｺﾞｼｯｸM-PRO"/>
              </a:rPr>
              <a:t>リの イン</a:t>
            </a:r>
            <a:r>
              <a:rPr sz="1050" spc="-10" dirty="0">
                <a:latin typeface="HG丸ｺﾞｼｯｸM-PRO"/>
                <a:cs typeface="HG丸ｺﾞｼｯｸM-PRO"/>
              </a:rPr>
              <a:t>ス</a:t>
            </a:r>
            <a:r>
              <a:rPr sz="1050" spc="5" dirty="0">
                <a:latin typeface="HG丸ｺﾞｼｯｸM-PRO"/>
                <a:cs typeface="HG丸ｺﾞｼｯｸM-PRO"/>
              </a:rPr>
              <a:t>ト</a:t>
            </a:r>
            <a:r>
              <a:rPr sz="1050" spc="-10" dirty="0">
                <a:latin typeface="HG丸ｺﾞｼｯｸM-PRO"/>
                <a:cs typeface="HG丸ｺﾞｼｯｸM-PRO"/>
              </a:rPr>
              <a:t>ー</a:t>
            </a:r>
            <a:r>
              <a:rPr sz="1050" spc="5" dirty="0">
                <a:latin typeface="HG丸ｺﾞｼｯｸM-PRO"/>
                <a:cs typeface="HG丸ｺﾞｼｯｸM-PRO"/>
              </a:rPr>
              <a:t>ル</a:t>
            </a:r>
            <a:r>
              <a:rPr sz="1050" spc="-10" dirty="0">
                <a:latin typeface="HG丸ｺﾞｼｯｸM-PRO"/>
                <a:cs typeface="HG丸ｺﾞｼｯｸM-PRO"/>
              </a:rPr>
              <a:t>ボ</a:t>
            </a:r>
            <a:r>
              <a:rPr sz="1050" spc="5" dirty="0">
                <a:latin typeface="HG丸ｺﾞｼｯｸM-PRO"/>
                <a:cs typeface="HG丸ｺﾞｼｯｸM-PRO"/>
              </a:rPr>
              <a:t>タ</a:t>
            </a:r>
            <a:r>
              <a:rPr sz="1050" spc="-10" dirty="0">
                <a:latin typeface="HG丸ｺﾞｼｯｸM-PRO"/>
                <a:cs typeface="HG丸ｺﾞｼｯｸM-PRO"/>
              </a:rPr>
              <a:t>ン</a:t>
            </a:r>
            <a:r>
              <a:rPr sz="1050" spc="5" dirty="0">
                <a:latin typeface="HG丸ｺﾞｼｯｸM-PRO"/>
                <a:cs typeface="HG丸ｺﾞｼｯｸM-PRO"/>
              </a:rPr>
              <a:t>を</a:t>
            </a:r>
            <a:r>
              <a:rPr sz="1050" spc="-10" dirty="0">
                <a:latin typeface="HG丸ｺﾞｼｯｸM-PRO"/>
                <a:cs typeface="HG丸ｺﾞｼｯｸM-PRO"/>
              </a:rPr>
              <a:t>タ</a:t>
            </a:r>
            <a:r>
              <a:rPr sz="1050" spc="5" dirty="0">
                <a:latin typeface="HG丸ｺﾞｼｯｸM-PRO"/>
                <a:cs typeface="HG丸ｺﾞｼｯｸM-PRO"/>
              </a:rPr>
              <a:t>ップ</a:t>
            </a:r>
            <a:r>
              <a:rPr sz="1050" spc="-10" dirty="0">
                <a:latin typeface="HG丸ｺﾞｼｯｸM-PRO"/>
                <a:cs typeface="HG丸ｺﾞｼｯｸM-PRO"/>
              </a:rPr>
              <a:t>す</a:t>
            </a:r>
            <a:r>
              <a:rPr sz="1050" spc="5" dirty="0">
                <a:latin typeface="HG丸ｺﾞｼｯｸM-PRO"/>
                <a:cs typeface="HG丸ｺﾞｼｯｸM-PRO"/>
              </a:rPr>
              <a:t>る。</a:t>
            </a:r>
            <a:endParaRPr sz="1050">
              <a:latin typeface="HG丸ｺﾞｼｯｸM-PRO"/>
              <a:cs typeface="HG丸ｺﾞｼｯｸM-PR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35933" y="7034936"/>
            <a:ext cx="1950720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970" marR="5080" indent="-1905">
              <a:lnSpc>
                <a:spcPct val="142900"/>
              </a:lnSpc>
              <a:spcBef>
                <a:spcPts val="95"/>
              </a:spcBef>
            </a:pPr>
            <a:r>
              <a:rPr sz="1050" spc="5" dirty="0">
                <a:latin typeface="HG丸ｺﾞｼｯｸM-PRO"/>
                <a:cs typeface="HG丸ｺﾞｼｯｸM-PRO"/>
              </a:rPr>
              <a:t>ホー</a:t>
            </a:r>
            <a:r>
              <a:rPr sz="1050" spc="-10" dirty="0">
                <a:latin typeface="HG丸ｺﾞｼｯｸM-PRO"/>
                <a:cs typeface="HG丸ｺﾞｼｯｸM-PRO"/>
              </a:rPr>
              <a:t>ム</a:t>
            </a:r>
            <a:r>
              <a:rPr sz="1050" spc="5" dirty="0">
                <a:latin typeface="HG丸ｺﾞｼｯｸM-PRO"/>
                <a:cs typeface="HG丸ｺﾞｼｯｸM-PRO"/>
              </a:rPr>
              <a:t>画</a:t>
            </a:r>
            <a:r>
              <a:rPr sz="1050" spc="-10" dirty="0">
                <a:latin typeface="HG丸ｺﾞｼｯｸM-PRO"/>
                <a:cs typeface="HG丸ｺﾞｼｯｸM-PRO"/>
              </a:rPr>
              <a:t>面</a:t>
            </a:r>
            <a:r>
              <a:rPr sz="1050" spc="254" dirty="0">
                <a:latin typeface="HG丸ｺﾞｼｯｸM-PRO"/>
                <a:cs typeface="HG丸ｺﾞｼｯｸM-PRO"/>
              </a:rPr>
              <a:t>に</a:t>
            </a:r>
            <a:r>
              <a:rPr sz="1050" dirty="0">
                <a:latin typeface="HG丸ｺﾞｼｯｸM-PRO"/>
                <a:cs typeface="HG丸ｺﾞｼｯｸM-PRO"/>
              </a:rPr>
              <a:t>Zoom</a:t>
            </a:r>
            <a:r>
              <a:rPr sz="1050" spc="-170" dirty="0">
                <a:latin typeface="HG丸ｺﾞｼｯｸM-PRO"/>
                <a:cs typeface="HG丸ｺﾞｼｯｸM-PRO"/>
              </a:rPr>
              <a:t> </a:t>
            </a:r>
            <a:r>
              <a:rPr sz="1050" spc="5" dirty="0">
                <a:latin typeface="HG丸ｺﾞｼｯｸM-PRO"/>
                <a:cs typeface="HG丸ｺﾞｼｯｸM-PRO"/>
              </a:rPr>
              <a:t>の</a:t>
            </a:r>
            <a:r>
              <a:rPr sz="1050" spc="-10" dirty="0">
                <a:latin typeface="HG丸ｺﾞｼｯｸM-PRO"/>
                <a:cs typeface="HG丸ｺﾞｼｯｸM-PRO"/>
              </a:rPr>
              <a:t>ア</a:t>
            </a:r>
            <a:r>
              <a:rPr sz="1050" spc="5" dirty="0">
                <a:latin typeface="HG丸ｺﾞｼｯｸM-PRO"/>
                <a:cs typeface="HG丸ｺﾞｼｯｸM-PRO"/>
              </a:rPr>
              <a:t>イコン が</a:t>
            </a:r>
            <a:r>
              <a:rPr sz="1050" spc="-10" dirty="0">
                <a:latin typeface="HG丸ｺﾞｼｯｸM-PRO"/>
                <a:cs typeface="HG丸ｺﾞｼｯｸM-PRO"/>
              </a:rPr>
              <a:t>追</a:t>
            </a:r>
            <a:r>
              <a:rPr sz="1050" dirty="0">
                <a:latin typeface="HG丸ｺﾞｼｯｸM-PRO"/>
                <a:cs typeface="HG丸ｺﾞｼｯｸM-PRO"/>
              </a:rPr>
              <a:t>加</a:t>
            </a:r>
            <a:r>
              <a:rPr sz="1050" spc="-10" dirty="0">
                <a:latin typeface="HG丸ｺﾞｼｯｸM-PRO"/>
                <a:cs typeface="HG丸ｺﾞｼｯｸM-PRO"/>
              </a:rPr>
              <a:t>さ</a:t>
            </a:r>
            <a:r>
              <a:rPr sz="1050" spc="5" dirty="0">
                <a:latin typeface="HG丸ｺﾞｼｯｸM-PRO"/>
                <a:cs typeface="HG丸ｺﾞｼｯｸM-PRO"/>
              </a:rPr>
              <a:t>れ</a:t>
            </a:r>
            <a:r>
              <a:rPr sz="1050" spc="-10" dirty="0">
                <a:latin typeface="HG丸ｺﾞｼｯｸM-PRO"/>
                <a:cs typeface="HG丸ｺﾞｼｯｸM-PRO"/>
              </a:rPr>
              <a:t>て</a:t>
            </a:r>
            <a:r>
              <a:rPr sz="1050" spc="5" dirty="0">
                <a:latin typeface="HG丸ｺﾞｼｯｸM-PRO"/>
                <a:cs typeface="HG丸ｺﾞｼｯｸM-PRO"/>
              </a:rPr>
              <a:t>い</a:t>
            </a:r>
            <a:r>
              <a:rPr sz="1050" spc="-10" dirty="0">
                <a:latin typeface="HG丸ｺﾞｼｯｸM-PRO"/>
                <a:cs typeface="HG丸ｺﾞｼｯｸM-PRO"/>
              </a:rPr>
              <a:t>れ</a:t>
            </a:r>
            <a:r>
              <a:rPr sz="1050" spc="5" dirty="0">
                <a:latin typeface="HG丸ｺﾞｼｯｸM-PRO"/>
                <a:cs typeface="HG丸ｺﾞｼｯｸM-PRO"/>
              </a:rPr>
              <a:t>ば完</a:t>
            </a:r>
            <a:r>
              <a:rPr sz="1050" spc="-10" dirty="0">
                <a:latin typeface="HG丸ｺﾞｼｯｸM-PRO"/>
                <a:cs typeface="HG丸ｺﾞｼｯｸM-PRO"/>
              </a:rPr>
              <a:t>了</a:t>
            </a:r>
            <a:r>
              <a:rPr sz="1050" spc="5" dirty="0">
                <a:latin typeface="HG丸ｺﾞｼｯｸM-PRO"/>
                <a:cs typeface="HG丸ｺﾞｼｯｸM-PRO"/>
              </a:rPr>
              <a:t>で</a:t>
            </a:r>
            <a:r>
              <a:rPr sz="1050" spc="-10" dirty="0">
                <a:latin typeface="HG丸ｺﾞｼｯｸM-PRO"/>
                <a:cs typeface="HG丸ｺﾞｼｯｸM-PRO"/>
              </a:rPr>
              <a:t>す</a:t>
            </a:r>
            <a:r>
              <a:rPr sz="1050" spc="5" dirty="0">
                <a:latin typeface="HG丸ｺﾞｼｯｸM-PRO"/>
                <a:cs typeface="HG丸ｺﾞｼｯｸM-PRO"/>
              </a:rPr>
              <a:t>。</a:t>
            </a:r>
            <a:endParaRPr sz="1050">
              <a:latin typeface="HG丸ｺﾞｼｯｸM-PRO"/>
              <a:cs typeface="HG丸ｺﾞｼｯｸM-PRO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46150" y="4782134"/>
            <a:ext cx="193675" cy="2273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1357731" y="5750039"/>
            <a:ext cx="2511425" cy="2610485"/>
            <a:chOff x="1357731" y="5750039"/>
            <a:chExt cx="2511425" cy="2610485"/>
          </a:xfrm>
        </p:grpSpPr>
        <p:sp>
          <p:nvSpPr>
            <p:cNvPr id="8" name="object 8"/>
            <p:cNvSpPr/>
            <p:nvPr/>
          </p:nvSpPr>
          <p:spPr>
            <a:xfrm>
              <a:off x="1357731" y="5750039"/>
              <a:ext cx="2511069" cy="261048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214497" y="5844413"/>
              <a:ext cx="637540" cy="252095"/>
            </a:xfrm>
            <a:custGeom>
              <a:avLst/>
              <a:gdLst/>
              <a:ahLst/>
              <a:cxnLst/>
              <a:rect l="l" t="t" r="r" b="b"/>
              <a:pathLst>
                <a:path w="637539" h="252095">
                  <a:moveTo>
                    <a:pt x="595629" y="0"/>
                  </a:moveTo>
                  <a:lnTo>
                    <a:pt x="42037" y="0"/>
                  </a:lnTo>
                  <a:lnTo>
                    <a:pt x="25663" y="3298"/>
                  </a:lnTo>
                  <a:lnTo>
                    <a:pt x="12303" y="12287"/>
                  </a:lnTo>
                  <a:lnTo>
                    <a:pt x="3300" y="25610"/>
                  </a:lnTo>
                  <a:lnTo>
                    <a:pt x="0" y="41910"/>
                  </a:lnTo>
                  <a:lnTo>
                    <a:pt x="0" y="209803"/>
                  </a:lnTo>
                  <a:lnTo>
                    <a:pt x="3300" y="226177"/>
                  </a:lnTo>
                  <a:lnTo>
                    <a:pt x="12303" y="239537"/>
                  </a:lnTo>
                  <a:lnTo>
                    <a:pt x="25663" y="248540"/>
                  </a:lnTo>
                  <a:lnTo>
                    <a:pt x="42037" y="251840"/>
                  </a:lnTo>
                  <a:lnTo>
                    <a:pt x="595629" y="251840"/>
                  </a:lnTo>
                  <a:lnTo>
                    <a:pt x="611983" y="248540"/>
                  </a:lnTo>
                  <a:lnTo>
                    <a:pt x="625300" y="239537"/>
                  </a:lnTo>
                  <a:lnTo>
                    <a:pt x="634259" y="226177"/>
                  </a:lnTo>
                  <a:lnTo>
                    <a:pt x="637539" y="209803"/>
                  </a:lnTo>
                  <a:lnTo>
                    <a:pt x="637539" y="41910"/>
                  </a:lnTo>
                  <a:lnTo>
                    <a:pt x="634259" y="25610"/>
                  </a:lnTo>
                  <a:lnTo>
                    <a:pt x="625300" y="12287"/>
                  </a:lnTo>
                  <a:lnTo>
                    <a:pt x="611983" y="3298"/>
                  </a:lnTo>
                  <a:lnTo>
                    <a:pt x="595629" y="0"/>
                  </a:lnTo>
                  <a:close/>
                </a:path>
              </a:pathLst>
            </a:custGeom>
            <a:solidFill>
              <a:srgbClr val="5382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1215389" y="5661660"/>
          <a:ext cx="2654300" cy="27362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50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35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8267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32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FF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98425">
                        <a:lnSpc>
                          <a:spcPct val="100000"/>
                        </a:lnSpc>
                      </a:pPr>
                      <a:r>
                        <a:rPr sz="700" spc="-5" dirty="0">
                          <a:solidFill>
                            <a:srgbClr val="FFFFFF"/>
                          </a:solidFill>
                          <a:latin typeface="游ゴシック"/>
                          <a:cs typeface="游ゴシック"/>
                        </a:rPr>
                        <a:t>インス</a:t>
                      </a:r>
                      <a:r>
                        <a:rPr sz="700" spc="5" dirty="0">
                          <a:solidFill>
                            <a:srgbClr val="FFFFFF"/>
                          </a:solidFill>
                          <a:latin typeface="游ゴシック"/>
                          <a:cs typeface="游ゴシック"/>
                        </a:rPr>
                        <a:t>ト</a:t>
                      </a:r>
                      <a:r>
                        <a:rPr sz="700" spc="-5" dirty="0">
                          <a:solidFill>
                            <a:srgbClr val="FFFFFF"/>
                          </a:solidFill>
                          <a:latin typeface="游ゴシック"/>
                          <a:cs typeface="游ゴシック"/>
                        </a:rPr>
                        <a:t>ー</a:t>
                      </a:r>
                      <a:r>
                        <a:rPr sz="700" spc="5" dirty="0">
                          <a:solidFill>
                            <a:srgbClr val="FFFFFF"/>
                          </a:solidFill>
                          <a:latin typeface="游ゴシック"/>
                          <a:cs typeface="游ゴシック"/>
                        </a:rPr>
                        <a:t>ル</a:t>
                      </a:r>
                      <a:r>
                        <a:rPr sz="1200" dirty="0">
                          <a:latin typeface="游明朝"/>
                          <a:cs typeface="游明朝"/>
                        </a:rPr>
                        <a:t> </a:t>
                      </a:r>
                      <a:endParaRPr sz="1200">
                        <a:latin typeface="游明朝"/>
                        <a:cs typeface="游明朝"/>
                      </a:endParaRPr>
                    </a:p>
                  </a:txBody>
                  <a:tcPr marL="0" marR="0" marT="635" marB="0">
                    <a:lnL w="38100">
                      <a:solidFill>
                        <a:srgbClr val="FF0000"/>
                      </a:solidFill>
                      <a:prstDash val="solid"/>
                    </a:lnL>
                    <a:lnR w="38100">
                      <a:solidFill>
                        <a:srgbClr val="FF0000"/>
                      </a:solidFill>
                      <a:prstDash val="solid"/>
                    </a:lnR>
                    <a:lnT w="38100">
                      <a:solidFill>
                        <a:srgbClr val="FF0000"/>
                      </a:solidFill>
                      <a:prstDash val="solid"/>
                    </a:lnT>
                    <a:lnB w="38100">
                      <a:solidFill>
                        <a:srgbClr val="FF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64727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object 11"/>
          <p:cNvSpPr/>
          <p:nvPr/>
        </p:nvSpPr>
        <p:spPr>
          <a:xfrm>
            <a:off x="927735" y="913130"/>
            <a:ext cx="227965" cy="22796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12"/>
          <p:cNvGrpSpPr/>
          <p:nvPr/>
        </p:nvGrpSpPr>
        <p:grpSpPr>
          <a:xfrm>
            <a:off x="1195705" y="1702371"/>
            <a:ext cx="2715260" cy="2761615"/>
            <a:chOff x="1195705" y="1702371"/>
            <a:chExt cx="2715260" cy="2761615"/>
          </a:xfrm>
        </p:grpSpPr>
        <p:sp>
          <p:nvSpPr>
            <p:cNvPr id="13" name="object 13"/>
            <p:cNvSpPr/>
            <p:nvPr/>
          </p:nvSpPr>
          <p:spPr>
            <a:xfrm>
              <a:off x="1205230" y="1711960"/>
              <a:ext cx="2696210" cy="272181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200467" y="1707134"/>
              <a:ext cx="2705735" cy="2752090"/>
            </a:xfrm>
            <a:custGeom>
              <a:avLst/>
              <a:gdLst/>
              <a:ahLst/>
              <a:cxnLst/>
              <a:rect l="l" t="t" r="r" b="b"/>
              <a:pathLst>
                <a:path w="2705735" h="2752090">
                  <a:moveTo>
                    <a:pt x="0" y="2752089"/>
                  </a:moveTo>
                  <a:lnTo>
                    <a:pt x="2705735" y="2752089"/>
                  </a:lnTo>
                  <a:lnTo>
                    <a:pt x="2705735" y="0"/>
                  </a:lnTo>
                  <a:lnTo>
                    <a:pt x="0" y="0"/>
                  </a:lnTo>
                  <a:lnTo>
                    <a:pt x="0" y="275208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215640" y="2284730"/>
              <a:ext cx="535940" cy="227965"/>
            </a:xfrm>
            <a:custGeom>
              <a:avLst/>
              <a:gdLst/>
              <a:ahLst/>
              <a:cxnLst/>
              <a:rect l="l" t="t" r="r" b="b"/>
              <a:pathLst>
                <a:path w="535939" h="227964">
                  <a:moveTo>
                    <a:pt x="497967" y="0"/>
                  </a:moveTo>
                  <a:lnTo>
                    <a:pt x="37973" y="0"/>
                  </a:lnTo>
                  <a:lnTo>
                    <a:pt x="23199" y="2986"/>
                  </a:lnTo>
                  <a:lnTo>
                    <a:pt x="11128" y="11128"/>
                  </a:lnTo>
                  <a:lnTo>
                    <a:pt x="2986" y="23199"/>
                  </a:lnTo>
                  <a:lnTo>
                    <a:pt x="0" y="37973"/>
                  </a:lnTo>
                  <a:lnTo>
                    <a:pt x="0" y="189992"/>
                  </a:lnTo>
                  <a:lnTo>
                    <a:pt x="2986" y="204765"/>
                  </a:lnTo>
                  <a:lnTo>
                    <a:pt x="11128" y="216836"/>
                  </a:lnTo>
                  <a:lnTo>
                    <a:pt x="23199" y="224978"/>
                  </a:lnTo>
                  <a:lnTo>
                    <a:pt x="37973" y="227965"/>
                  </a:lnTo>
                  <a:lnTo>
                    <a:pt x="497967" y="227965"/>
                  </a:lnTo>
                  <a:lnTo>
                    <a:pt x="512740" y="224978"/>
                  </a:lnTo>
                  <a:lnTo>
                    <a:pt x="524811" y="216836"/>
                  </a:lnTo>
                  <a:lnTo>
                    <a:pt x="532953" y="204765"/>
                  </a:lnTo>
                  <a:lnTo>
                    <a:pt x="535939" y="189992"/>
                  </a:lnTo>
                  <a:lnTo>
                    <a:pt x="535939" y="37973"/>
                  </a:lnTo>
                  <a:lnTo>
                    <a:pt x="532953" y="23199"/>
                  </a:lnTo>
                  <a:lnTo>
                    <a:pt x="524811" y="11128"/>
                  </a:lnTo>
                  <a:lnTo>
                    <a:pt x="512740" y="2986"/>
                  </a:lnTo>
                  <a:lnTo>
                    <a:pt x="497967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3122929" y="2223135"/>
            <a:ext cx="700405" cy="363220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750">
              <a:latin typeface="Times New Roman"/>
              <a:cs typeface="Times New Roman"/>
            </a:endParaRPr>
          </a:p>
          <a:p>
            <a:pPr marL="22225" algn="ctr">
              <a:lnSpc>
                <a:spcPct val="100000"/>
              </a:lnSpc>
            </a:pPr>
            <a:r>
              <a:rPr sz="800" dirty="0">
                <a:solidFill>
                  <a:srgbClr val="006FC0"/>
                </a:solidFill>
                <a:latin typeface="ＭＳ ゴシック"/>
                <a:cs typeface="ＭＳ ゴシック"/>
              </a:rPr>
              <a:t>入手</a:t>
            </a:r>
            <a:endParaRPr sz="800">
              <a:latin typeface="ＭＳ ゴシック"/>
              <a:cs typeface="ＭＳ ゴシック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4580826" y="3662108"/>
            <a:ext cx="588645" cy="735330"/>
            <a:chOff x="4580826" y="3662108"/>
            <a:chExt cx="588645" cy="735330"/>
          </a:xfrm>
        </p:grpSpPr>
        <p:sp>
          <p:nvSpPr>
            <p:cNvPr id="18" name="object 18"/>
            <p:cNvSpPr/>
            <p:nvPr/>
          </p:nvSpPr>
          <p:spPr>
            <a:xfrm>
              <a:off x="4609465" y="3690620"/>
              <a:ext cx="531495" cy="67817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595114" y="3676396"/>
              <a:ext cx="560070" cy="706755"/>
            </a:xfrm>
            <a:custGeom>
              <a:avLst/>
              <a:gdLst/>
              <a:ahLst/>
              <a:cxnLst/>
              <a:rect l="l" t="t" r="r" b="b"/>
              <a:pathLst>
                <a:path w="560070" h="706754">
                  <a:moveTo>
                    <a:pt x="0" y="706754"/>
                  </a:moveTo>
                  <a:lnTo>
                    <a:pt x="560070" y="706754"/>
                  </a:lnTo>
                  <a:lnTo>
                    <a:pt x="560070" y="0"/>
                  </a:lnTo>
                  <a:lnTo>
                    <a:pt x="0" y="0"/>
                  </a:lnTo>
                  <a:lnTo>
                    <a:pt x="0" y="706754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4641786" y="7611745"/>
            <a:ext cx="588645" cy="735330"/>
            <a:chOff x="4641786" y="7611745"/>
            <a:chExt cx="588645" cy="735330"/>
          </a:xfrm>
        </p:grpSpPr>
        <p:sp>
          <p:nvSpPr>
            <p:cNvPr id="21" name="object 21"/>
            <p:cNvSpPr/>
            <p:nvPr/>
          </p:nvSpPr>
          <p:spPr>
            <a:xfrm>
              <a:off x="4670424" y="7640320"/>
              <a:ext cx="531495" cy="67817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656073" y="7626032"/>
              <a:ext cx="560070" cy="706755"/>
            </a:xfrm>
            <a:custGeom>
              <a:avLst/>
              <a:gdLst/>
              <a:ahLst/>
              <a:cxnLst/>
              <a:rect l="l" t="t" r="r" b="b"/>
              <a:pathLst>
                <a:path w="560070" h="706754">
                  <a:moveTo>
                    <a:pt x="0" y="706754"/>
                  </a:moveTo>
                  <a:lnTo>
                    <a:pt x="560070" y="706754"/>
                  </a:lnTo>
                  <a:lnTo>
                    <a:pt x="560070" y="0"/>
                  </a:lnTo>
                  <a:lnTo>
                    <a:pt x="0" y="0"/>
                  </a:lnTo>
                  <a:lnTo>
                    <a:pt x="0" y="706754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8319" y="632613"/>
            <a:ext cx="5491481" cy="67755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42900"/>
              </a:lnSpc>
              <a:spcBef>
                <a:spcPts val="100"/>
              </a:spcBef>
            </a:pPr>
            <a:r>
              <a:rPr sz="1050" spc="5" dirty="0">
                <a:latin typeface="Arial" panose="020B0604020202020204" pitchFamily="34" charset="0"/>
                <a:cs typeface="Arial" panose="020B0604020202020204" pitchFamily="34" charset="0"/>
              </a:rPr>
              <a:t>◎</a:t>
            </a:r>
            <a:r>
              <a:rPr sz="1050" spc="5" dirty="0" err="1">
                <a:latin typeface="Arial" panose="020B0604020202020204" pitchFamily="34" charset="0"/>
                <a:cs typeface="Arial" panose="020B0604020202020204" pitchFamily="34" charset="0"/>
              </a:rPr>
              <a:t>イ</a:t>
            </a:r>
            <a:r>
              <a:rPr sz="1050" spc="-10" dirty="0" err="1">
                <a:latin typeface="Arial" panose="020B0604020202020204" pitchFamily="34" charset="0"/>
                <a:cs typeface="Arial" panose="020B0604020202020204" pitchFamily="34" charset="0"/>
              </a:rPr>
              <a:t>ン</a:t>
            </a:r>
            <a:r>
              <a:rPr sz="1050" spc="5" dirty="0" err="1">
                <a:latin typeface="Arial" panose="020B0604020202020204" pitchFamily="34" charset="0"/>
                <a:cs typeface="Arial" panose="020B0604020202020204" pitchFamily="34" charset="0"/>
              </a:rPr>
              <a:t>ス</a:t>
            </a:r>
            <a:r>
              <a:rPr sz="1050" spc="-10" dirty="0" err="1">
                <a:latin typeface="Arial" panose="020B0604020202020204" pitchFamily="34" charset="0"/>
                <a:cs typeface="Arial" panose="020B0604020202020204" pitchFamily="34" charset="0"/>
              </a:rPr>
              <a:t>ト</a:t>
            </a:r>
            <a:r>
              <a:rPr sz="1050" spc="5" dirty="0" err="1">
                <a:latin typeface="Arial" panose="020B0604020202020204" pitchFamily="34" charset="0"/>
                <a:cs typeface="Arial" panose="020B0604020202020204" pitchFamily="34" charset="0"/>
              </a:rPr>
              <a:t>ー</a:t>
            </a:r>
            <a:r>
              <a:rPr sz="1050" spc="-10" dirty="0" err="1">
                <a:latin typeface="Arial" panose="020B0604020202020204" pitchFamily="34" charset="0"/>
                <a:cs typeface="Arial" panose="020B0604020202020204" pitchFamily="34" charset="0"/>
              </a:rPr>
              <a:t>ル</a:t>
            </a:r>
            <a:r>
              <a:rPr sz="1050" spc="5" dirty="0" err="1">
                <a:latin typeface="Arial" panose="020B0604020202020204" pitchFamily="34" charset="0"/>
                <a:cs typeface="Arial" panose="020B0604020202020204" pitchFamily="34" charset="0"/>
              </a:rPr>
              <a:t>後</a:t>
            </a:r>
            <a:r>
              <a:rPr sz="1050" spc="-10" dirty="0" err="1">
                <a:latin typeface="Arial" panose="020B0604020202020204" pitchFamily="34" charset="0"/>
                <a:cs typeface="Arial" panose="020B0604020202020204" pitchFamily="34" charset="0"/>
              </a:rPr>
              <a:t>、</a:t>
            </a:r>
            <a:r>
              <a:rPr sz="1050" spc="5" dirty="0" err="1">
                <a:latin typeface="Arial" panose="020B0604020202020204" pitchFamily="34" charset="0"/>
                <a:cs typeface="Arial" panose="020B0604020202020204" pitchFamily="34" charset="0"/>
              </a:rPr>
              <a:t>ア</a:t>
            </a:r>
            <a:r>
              <a:rPr sz="1050" spc="-10" dirty="0" err="1">
                <a:latin typeface="Arial" panose="020B0604020202020204" pitchFamily="34" charset="0"/>
                <a:cs typeface="Arial" panose="020B0604020202020204" pitchFamily="34" charset="0"/>
              </a:rPr>
              <a:t>プ</a:t>
            </a:r>
            <a:r>
              <a:rPr sz="1050" spc="5" dirty="0" err="1">
                <a:latin typeface="Arial" panose="020B0604020202020204" pitchFamily="34" charset="0"/>
                <a:cs typeface="Arial" panose="020B0604020202020204" pitchFamily="34" charset="0"/>
              </a:rPr>
              <a:t>リを</a:t>
            </a:r>
            <a:r>
              <a:rPr sz="1050" spc="-10" dirty="0" err="1">
                <a:latin typeface="Arial" panose="020B0604020202020204" pitchFamily="34" charset="0"/>
                <a:cs typeface="Arial" panose="020B0604020202020204" pitchFamily="34" charset="0"/>
              </a:rPr>
              <a:t>立</a:t>
            </a:r>
            <a:r>
              <a:rPr sz="1050" spc="5" dirty="0" err="1">
                <a:latin typeface="Arial" panose="020B0604020202020204" pitchFamily="34" charset="0"/>
                <a:cs typeface="Arial" panose="020B0604020202020204" pitchFamily="34" charset="0"/>
              </a:rPr>
              <a:t>ち</a:t>
            </a:r>
            <a:r>
              <a:rPr sz="1050" spc="-10" dirty="0" err="1">
                <a:latin typeface="Arial" panose="020B0604020202020204" pitchFamily="34" charset="0"/>
                <a:cs typeface="Arial" panose="020B0604020202020204" pitchFamily="34" charset="0"/>
              </a:rPr>
              <a:t>上</a:t>
            </a:r>
            <a:r>
              <a:rPr sz="1050" spc="5" dirty="0" err="1">
                <a:latin typeface="Arial" panose="020B0604020202020204" pitchFamily="34" charset="0"/>
                <a:cs typeface="Arial" panose="020B0604020202020204" pitchFamily="34" charset="0"/>
              </a:rPr>
              <a:t>げ</a:t>
            </a:r>
            <a:r>
              <a:rPr sz="1050" spc="-10" dirty="0" err="1">
                <a:latin typeface="Arial" panose="020B0604020202020204" pitchFamily="34" charset="0"/>
                <a:cs typeface="Arial" panose="020B0604020202020204" pitchFamily="34" charset="0"/>
              </a:rPr>
              <a:t>る</a:t>
            </a:r>
            <a:r>
              <a:rPr sz="1050" spc="5" dirty="0" err="1">
                <a:latin typeface="Arial" panose="020B0604020202020204" pitchFamily="34" charset="0"/>
                <a:cs typeface="Arial" panose="020B0604020202020204" pitchFamily="34" charset="0"/>
              </a:rPr>
              <a:t>と</a:t>
            </a:r>
            <a:r>
              <a:rPr sz="1050" spc="-5" dirty="0" err="1">
                <a:latin typeface="Arial" panose="020B0604020202020204" pitchFamily="34" charset="0"/>
                <a:cs typeface="Arial" panose="020B0604020202020204" pitchFamily="34" charset="0"/>
              </a:rPr>
              <a:t>PC</a:t>
            </a:r>
            <a:r>
              <a:rPr sz="1050" spc="-10" dirty="0" err="1">
                <a:latin typeface="Arial" panose="020B0604020202020204" pitchFamily="34" charset="0"/>
                <a:cs typeface="Arial" panose="020B0604020202020204" pitchFamily="34" charset="0"/>
              </a:rPr>
              <a:t>版</a:t>
            </a:r>
            <a:r>
              <a:rPr sz="1050" spc="5" dirty="0" err="1">
                <a:latin typeface="Arial" panose="020B0604020202020204" pitchFamily="34" charset="0"/>
                <a:cs typeface="Arial" panose="020B0604020202020204" pitchFamily="34" charset="0"/>
              </a:rPr>
              <a:t>と同</a:t>
            </a:r>
            <a:r>
              <a:rPr sz="1050" spc="-10" dirty="0" err="1">
                <a:latin typeface="Arial" panose="020B0604020202020204" pitchFamily="34" charset="0"/>
                <a:cs typeface="Arial" panose="020B0604020202020204" pitchFamily="34" charset="0"/>
              </a:rPr>
              <a:t>じ</a:t>
            </a:r>
            <a:r>
              <a:rPr sz="1050" spc="5" dirty="0" err="1">
                <a:latin typeface="Arial" panose="020B0604020202020204" pitchFamily="34" charset="0"/>
                <a:cs typeface="Arial" panose="020B0604020202020204" pitchFamily="34" charset="0"/>
              </a:rPr>
              <a:t>よ</a:t>
            </a:r>
            <a:r>
              <a:rPr sz="1050" spc="-10" dirty="0" err="1">
                <a:latin typeface="Arial" panose="020B0604020202020204" pitchFamily="34" charset="0"/>
                <a:cs typeface="Arial" panose="020B0604020202020204" pitchFamily="34" charset="0"/>
              </a:rPr>
              <a:t>う</a:t>
            </a:r>
            <a:r>
              <a:rPr sz="1050" spc="5" dirty="0" err="1">
                <a:latin typeface="Arial" panose="020B0604020202020204" pitchFamily="34" charset="0"/>
                <a:cs typeface="Arial" panose="020B0604020202020204" pitchFamily="34" charset="0"/>
              </a:rPr>
              <a:t>に</a:t>
            </a:r>
            <a:r>
              <a:rPr sz="1050" spc="-10" dirty="0" err="1">
                <a:latin typeface="Arial" panose="020B0604020202020204" pitchFamily="34" charset="0"/>
                <a:cs typeface="Arial" panose="020B0604020202020204" pitchFamily="34" charset="0"/>
              </a:rPr>
              <a:t>「</a:t>
            </a:r>
            <a:r>
              <a:rPr sz="1050" spc="5" dirty="0" err="1">
                <a:latin typeface="Arial" panose="020B0604020202020204" pitchFamily="34" charset="0"/>
                <a:cs typeface="Arial" panose="020B0604020202020204" pitchFamily="34" charset="0"/>
              </a:rPr>
              <a:t>ミ</a:t>
            </a:r>
            <a:r>
              <a:rPr sz="1050" spc="-10" dirty="0" err="1">
                <a:latin typeface="Arial" panose="020B0604020202020204" pitchFamily="34" charset="0"/>
                <a:cs typeface="Arial" panose="020B0604020202020204" pitchFamily="34" charset="0"/>
              </a:rPr>
              <a:t>ー</a:t>
            </a:r>
            <a:r>
              <a:rPr sz="1050" spc="5" dirty="0" err="1">
                <a:latin typeface="Arial" panose="020B0604020202020204" pitchFamily="34" charset="0"/>
                <a:cs typeface="Arial" panose="020B0604020202020204" pitchFamily="34" charset="0"/>
              </a:rPr>
              <a:t>テ</a:t>
            </a:r>
            <a:r>
              <a:rPr sz="1050" spc="-10" dirty="0" err="1">
                <a:latin typeface="Arial" panose="020B0604020202020204" pitchFamily="34" charset="0"/>
                <a:cs typeface="Arial" panose="020B0604020202020204" pitchFamily="34" charset="0"/>
              </a:rPr>
              <a:t>ィ</a:t>
            </a:r>
            <a:r>
              <a:rPr sz="1050" spc="5" dirty="0" err="1">
                <a:latin typeface="Arial" panose="020B0604020202020204" pitchFamily="34" charset="0"/>
                <a:cs typeface="Arial" panose="020B0604020202020204" pitchFamily="34" charset="0"/>
              </a:rPr>
              <a:t>ング</a:t>
            </a:r>
            <a:r>
              <a:rPr sz="1050" spc="-10" dirty="0" err="1">
                <a:latin typeface="Arial" panose="020B0604020202020204" pitchFamily="34" charset="0"/>
                <a:cs typeface="Arial" panose="020B0604020202020204" pitchFamily="34" charset="0"/>
              </a:rPr>
              <a:t>に</a:t>
            </a:r>
            <a:r>
              <a:rPr sz="1050" spc="5" dirty="0" err="1">
                <a:latin typeface="Arial" panose="020B0604020202020204" pitchFamily="34" charset="0"/>
                <a:cs typeface="Arial" panose="020B0604020202020204" pitchFamily="34" charset="0"/>
              </a:rPr>
              <a:t>参</a:t>
            </a:r>
            <a:r>
              <a:rPr sz="1050" spc="-10" dirty="0" err="1">
                <a:latin typeface="Arial" panose="020B0604020202020204" pitchFamily="34" charset="0"/>
                <a:cs typeface="Arial" panose="020B0604020202020204" pitchFamily="34" charset="0"/>
              </a:rPr>
              <a:t>加</a:t>
            </a:r>
            <a:r>
              <a:rPr sz="1050" spc="-525" dirty="0">
                <a:latin typeface="Arial" panose="020B0604020202020204" pitchFamily="34" charset="0"/>
                <a:cs typeface="Arial" panose="020B0604020202020204" pitchFamily="34" charset="0"/>
              </a:rPr>
              <a:t>」</a:t>
            </a:r>
            <a:r>
              <a:rPr lang="ja-JP" altLang="en-US" sz="1050" spc="-525" dirty="0">
                <a:latin typeface="Arial" panose="020B0604020202020204" pitchFamily="34" charset="0"/>
                <a:cs typeface="Arial" panose="020B0604020202020204" pitchFamily="34" charset="0"/>
              </a:rPr>
              <a:t>、　　　　　　　　　　　　　　　　　</a:t>
            </a:r>
            <a:r>
              <a:rPr lang="ja-JP" altLang="en-US" sz="1050" spc="5" dirty="0">
                <a:latin typeface="Arial" panose="020B0604020202020204" pitchFamily="34" charset="0"/>
                <a:cs typeface="Arial" panose="020B0604020202020204" pitchFamily="34" charset="0"/>
              </a:rPr>
              <a:t>「サイン</a:t>
            </a:r>
            <a:r>
              <a:rPr lang="ja-JP" altLang="en-US" sz="1050" spc="-10" dirty="0">
                <a:latin typeface="Arial" panose="020B0604020202020204" pitchFamily="34" charset="0"/>
                <a:cs typeface="Arial" panose="020B0604020202020204" pitchFamily="34" charset="0"/>
              </a:rPr>
              <a:t>ア</a:t>
            </a:r>
            <a:r>
              <a:rPr lang="ja-JP" altLang="en-US" sz="1050" spc="5" dirty="0">
                <a:latin typeface="Arial" panose="020B0604020202020204" pitchFamily="34" charset="0"/>
                <a:cs typeface="Arial" panose="020B0604020202020204" pitchFamily="34" charset="0"/>
              </a:rPr>
              <a:t>ッ</a:t>
            </a:r>
            <a:r>
              <a:rPr lang="ja-JP" altLang="en-US" sz="1050" spc="-10" dirty="0">
                <a:latin typeface="Arial" panose="020B0604020202020204" pitchFamily="34" charset="0"/>
                <a:cs typeface="Arial" panose="020B0604020202020204" pitchFamily="34" charset="0"/>
              </a:rPr>
              <a:t>プ</a:t>
            </a:r>
            <a:r>
              <a:rPr lang="ja-JP" altLang="en-US" sz="1050" spc="-525" dirty="0">
                <a:latin typeface="Arial" panose="020B0604020202020204" pitchFamily="34" charset="0"/>
                <a:cs typeface="Arial" panose="020B0604020202020204" pitchFamily="34" charset="0"/>
              </a:rPr>
              <a:t>」　　　「　　</a:t>
            </a:r>
            <a:r>
              <a:rPr lang="ja-JP" altLang="en-US" sz="1050" spc="-10" dirty="0">
                <a:latin typeface="Arial" panose="020B0604020202020204" pitchFamily="34" charset="0"/>
                <a:cs typeface="Arial" panose="020B0604020202020204" pitchFamily="34" charset="0"/>
              </a:rPr>
              <a:t>サ</a:t>
            </a:r>
            <a:r>
              <a:rPr sz="1050" spc="-10" dirty="0" err="1">
                <a:latin typeface="Arial" panose="020B0604020202020204" pitchFamily="34" charset="0"/>
                <a:cs typeface="Arial" panose="020B0604020202020204" pitchFamily="34" charset="0"/>
              </a:rPr>
              <a:t>イ</a:t>
            </a:r>
            <a:r>
              <a:rPr sz="1050" spc="5" dirty="0" err="1">
                <a:latin typeface="Arial" panose="020B0604020202020204" pitchFamily="34" charset="0"/>
                <a:cs typeface="Arial" panose="020B0604020202020204" pitchFamily="34" charset="0"/>
              </a:rPr>
              <a:t>ン</a:t>
            </a:r>
            <a:r>
              <a:rPr sz="1050" spc="-10" dirty="0" err="1">
                <a:latin typeface="Arial" panose="020B0604020202020204" pitchFamily="34" charset="0"/>
                <a:cs typeface="Arial" panose="020B0604020202020204" pitchFamily="34" charset="0"/>
              </a:rPr>
              <a:t>イ</a:t>
            </a:r>
            <a:r>
              <a:rPr sz="1050" spc="5" dirty="0" err="1">
                <a:latin typeface="Arial" panose="020B0604020202020204" pitchFamily="34" charset="0"/>
                <a:cs typeface="Arial" panose="020B0604020202020204" pitchFamily="34" charset="0"/>
              </a:rPr>
              <a:t>ン」</a:t>
            </a:r>
            <a:r>
              <a:rPr sz="1050" spc="-10" dirty="0" err="1">
                <a:latin typeface="Arial" panose="020B0604020202020204" pitchFamily="34" charset="0"/>
                <a:cs typeface="Arial" panose="020B0604020202020204" pitchFamily="34" charset="0"/>
              </a:rPr>
              <a:t>と</a:t>
            </a:r>
            <a:r>
              <a:rPr sz="1050" spc="5" dirty="0" err="1">
                <a:latin typeface="Arial" panose="020B0604020202020204" pitchFamily="34" charset="0"/>
                <a:cs typeface="Arial" panose="020B0604020202020204" pitchFamily="34" charset="0"/>
              </a:rPr>
              <a:t>表</a:t>
            </a:r>
            <a:r>
              <a:rPr sz="1050" spc="-10" dirty="0" err="1">
                <a:latin typeface="Arial" panose="020B0604020202020204" pitchFamily="34" charset="0"/>
                <a:cs typeface="Arial" panose="020B0604020202020204" pitchFamily="34" charset="0"/>
              </a:rPr>
              <a:t>示</a:t>
            </a:r>
            <a:r>
              <a:rPr sz="1050" spc="5" dirty="0" err="1">
                <a:latin typeface="Arial" panose="020B0604020202020204" pitchFamily="34" charset="0"/>
                <a:cs typeface="Arial" panose="020B0604020202020204" pitchFamily="34" charset="0"/>
              </a:rPr>
              <a:t>さ</a:t>
            </a:r>
            <a:r>
              <a:rPr sz="1050" spc="-10" dirty="0" err="1">
                <a:latin typeface="Arial" panose="020B0604020202020204" pitchFamily="34" charset="0"/>
                <a:cs typeface="Arial" panose="020B0604020202020204" pitchFamily="34" charset="0"/>
              </a:rPr>
              <a:t>れ</a:t>
            </a:r>
            <a:r>
              <a:rPr sz="1050" spc="5" dirty="0" err="1">
                <a:latin typeface="Arial" panose="020B0604020202020204" pitchFamily="34" charset="0"/>
                <a:cs typeface="Arial" panose="020B0604020202020204" pitchFamily="34" charset="0"/>
              </a:rPr>
              <a:t>ま</a:t>
            </a:r>
            <a:r>
              <a:rPr sz="1050" spc="-10" dirty="0" err="1">
                <a:latin typeface="Arial" panose="020B0604020202020204" pitchFamily="34" charset="0"/>
                <a:cs typeface="Arial" panose="020B0604020202020204" pitchFamily="34" charset="0"/>
              </a:rPr>
              <a:t>す</a:t>
            </a:r>
            <a:r>
              <a:rPr sz="1050" spc="5" dirty="0" err="1">
                <a:latin typeface="Arial" panose="020B0604020202020204" pitchFamily="34" charset="0"/>
                <a:cs typeface="Arial" panose="020B0604020202020204" pitchFamily="34" charset="0"/>
              </a:rPr>
              <a:t>。</a:t>
            </a:r>
            <a:r>
              <a:rPr sz="1050" spc="-1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サ</a:t>
            </a:r>
            <a:r>
              <a:rPr sz="1050" spc="5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イン</a:t>
            </a:r>
            <a:r>
              <a:rPr sz="1050" spc="-1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イ</a:t>
            </a:r>
            <a:r>
              <a:rPr sz="1050" spc="5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ン</a:t>
            </a:r>
            <a:r>
              <a:rPr sz="1050" spc="-1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（</a:t>
            </a:r>
            <a:r>
              <a:rPr sz="1050" spc="5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サ</a:t>
            </a:r>
            <a:r>
              <a:rPr sz="1050" spc="-1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イ</a:t>
            </a:r>
            <a:r>
              <a:rPr sz="1050" spc="5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ン</a:t>
            </a:r>
            <a:r>
              <a:rPr sz="1050" spc="-1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ア</a:t>
            </a:r>
            <a:r>
              <a:rPr sz="1050" spc="5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ッ</a:t>
            </a:r>
            <a:r>
              <a:rPr sz="1050" spc="-1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プ</a:t>
            </a:r>
            <a:r>
              <a:rPr sz="1050" spc="5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）は</a:t>
            </a:r>
            <a:r>
              <a:rPr sz="1050" spc="-1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ミ</a:t>
            </a:r>
            <a:r>
              <a:rPr sz="1050" spc="5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ー</a:t>
            </a:r>
            <a:r>
              <a:rPr sz="1050" spc="-1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テ</a:t>
            </a:r>
            <a:r>
              <a:rPr sz="1050" spc="5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ィ</a:t>
            </a:r>
            <a:r>
              <a:rPr sz="1050" spc="-1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ン</a:t>
            </a:r>
            <a:r>
              <a:rPr sz="105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グ</a:t>
            </a:r>
            <a:r>
              <a:rPr sz="105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spc="5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を主</a:t>
            </a:r>
            <a:r>
              <a:rPr sz="1050" spc="-1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催</a:t>
            </a:r>
            <a:r>
              <a:rPr sz="1050" spc="5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す</a:t>
            </a:r>
            <a:r>
              <a:rPr sz="1050" spc="-1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る</a:t>
            </a:r>
            <a:r>
              <a:rPr sz="1050" spc="5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と</a:t>
            </a:r>
            <a:r>
              <a:rPr sz="1050" spc="-1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き</a:t>
            </a:r>
            <a:r>
              <a:rPr sz="1050" spc="5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に</a:t>
            </a:r>
            <a:r>
              <a:rPr sz="1050" spc="-1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は</a:t>
            </a:r>
            <a:r>
              <a:rPr sz="1050" spc="5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必</a:t>
            </a:r>
            <a:r>
              <a:rPr sz="1050" spc="-1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要</a:t>
            </a:r>
            <a:r>
              <a:rPr sz="1050" spc="5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です</a:t>
            </a:r>
            <a:r>
              <a:rPr sz="1050" spc="-1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が</a:t>
            </a:r>
            <a:r>
              <a:rPr sz="1050" spc="5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、</a:t>
            </a:r>
            <a:r>
              <a:rPr sz="1050" spc="-1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参</a:t>
            </a:r>
            <a:r>
              <a:rPr sz="1050" spc="5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加</a:t>
            </a:r>
            <a:r>
              <a:rPr sz="1050" spc="-1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す</a:t>
            </a:r>
            <a:r>
              <a:rPr sz="105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る</a:t>
            </a:r>
            <a:r>
              <a:rPr sz="1050" spc="5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だ</a:t>
            </a:r>
            <a:r>
              <a:rPr sz="1050" spc="-1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けな</a:t>
            </a:r>
            <a:r>
              <a:rPr sz="1050" spc="5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ら、</a:t>
            </a:r>
            <a:r>
              <a:rPr sz="1050" spc="-1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サ</a:t>
            </a:r>
            <a:r>
              <a:rPr sz="1050" spc="5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イ</a:t>
            </a:r>
            <a:r>
              <a:rPr sz="1050" spc="-1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ン</a:t>
            </a:r>
            <a:r>
              <a:rPr sz="1050" spc="5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イン</a:t>
            </a:r>
            <a:r>
              <a:rPr sz="1050" spc="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する</a:t>
            </a:r>
            <a:r>
              <a:rPr sz="1050" spc="-1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必</a:t>
            </a:r>
            <a:r>
              <a:rPr sz="1050" spc="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要</a:t>
            </a:r>
            <a:r>
              <a:rPr sz="1050" spc="-1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は</a:t>
            </a:r>
            <a:r>
              <a:rPr sz="1050" spc="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あ</a:t>
            </a:r>
            <a:r>
              <a:rPr sz="1050" spc="-1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り</a:t>
            </a:r>
            <a:r>
              <a:rPr sz="1050" spc="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ま</a:t>
            </a:r>
            <a:r>
              <a:rPr sz="1050" spc="-1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せ</a:t>
            </a:r>
            <a:r>
              <a:rPr sz="1050" spc="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ん</a:t>
            </a:r>
            <a:r>
              <a:rPr sz="1050" spc="-1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。</a:t>
            </a:r>
            <a:r>
              <a:rPr sz="105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596326" y="1819211"/>
            <a:ext cx="1488440" cy="3058160"/>
            <a:chOff x="1596326" y="1819211"/>
            <a:chExt cx="1488440" cy="3058160"/>
          </a:xfrm>
        </p:grpSpPr>
        <p:sp>
          <p:nvSpPr>
            <p:cNvPr id="4" name="object 4"/>
            <p:cNvSpPr/>
            <p:nvPr/>
          </p:nvSpPr>
          <p:spPr>
            <a:xfrm>
              <a:off x="1672328" y="1862060"/>
              <a:ext cx="1261849" cy="299337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601088" y="1823974"/>
              <a:ext cx="1478915" cy="3048635"/>
            </a:xfrm>
            <a:custGeom>
              <a:avLst/>
              <a:gdLst/>
              <a:ahLst/>
              <a:cxnLst/>
              <a:rect l="l" t="t" r="r" b="b"/>
              <a:pathLst>
                <a:path w="1478914" h="3048635">
                  <a:moveTo>
                    <a:pt x="0" y="3048635"/>
                  </a:moveTo>
                  <a:lnTo>
                    <a:pt x="1478914" y="3048635"/>
                  </a:lnTo>
                  <a:lnTo>
                    <a:pt x="1478914" y="0"/>
                  </a:lnTo>
                  <a:lnTo>
                    <a:pt x="0" y="0"/>
                  </a:lnTo>
                  <a:lnTo>
                    <a:pt x="0" y="304863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1020" y="693419"/>
            <a:ext cx="165100" cy="210820"/>
          </a:xfrm>
          <a:custGeom>
            <a:avLst/>
            <a:gdLst/>
            <a:ahLst/>
            <a:cxnLst/>
            <a:rect l="l" t="t" r="r" b="b"/>
            <a:pathLst>
              <a:path w="165100" h="210819">
                <a:moveTo>
                  <a:pt x="164579" y="0"/>
                </a:moveTo>
                <a:lnTo>
                  <a:pt x="158496" y="0"/>
                </a:lnTo>
                <a:lnTo>
                  <a:pt x="158496" y="6096"/>
                </a:lnTo>
                <a:lnTo>
                  <a:pt x="158496" y="204216"/>
                </a:lnTo>
                <a:lnTo>
                  <a:pt x="6096" y="204216"/>
                </a:lnTo>
                <a:lnTo>
                  <a:pt x="6096" y="6096"/>
                </a:lnTo>
                <a:lnTo>
                  <a:pt x="158496" y="6096"/>
                </a:lnTo>
                <a:lnTo>
                  <a:pt x="158496" y="0"/>
                </a:lnTo>
                <a:lnTo>
                  <a:pt x="6096" y="0"/>
                </a:lnTo>
                <a:lnTo>
                  <a:pt x="0" y="0"/>
                </a:lnTo>
                <a:lnTo>
                  <a:pt x="0" y="6096"/>
                </a:lnTo>
                <a:lnTo>
                  <a:pt x="0" y="204216"/>
                </a:lnTo>
                <a:lnTo>
                  <a:pt x="0" y="210312"/>
                </a:lnTo>
                <a:lnTo>
                  <a:pt x="6096" y="210312"/>
                </a:lnTo>
                <a:lnTo>
                  <a:pt x="158496" y="210312"/>
                </a:lnTo>
                <a:lnTo>
                  <a:pt x="164579" y="210312"/>
                </a:lnTo>
                <a:lnTo>
                  <a:pt x="164579" y="204216"/>
                </a:lnTo>
                <a:lnTo>
                  <a:pt x="164579" y="6096"/>
                </a:lnTo>
                <a:lnTo>
                  <a:pt x="1645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28319" y="622242"/>
            <a:ext cx="5501640" cy="1426801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18415">
              <a:lnSpc>
                <a:spcPct val="100000"/>
              </a:lnSpc>
              <a:spcBef>
                <a:spcPts val="620"/>
              </a:spcBef>
              <a:tabLst>
                <a:tab pos="329565" algn="l"/>
              </a:tabLst>
            </a:pPr>
            <a:r>
              <a:rPr sz="1200" dirty="0">
                <a:latin typeface="Arial Rounded MT Bold" panose="020F0704030504030204" pitchFamily="34" charset="0"/>
                <a:ea typeface="BIZ UDPゴシック" panose="020B0400000000000000" pitchFamily="50" charset="-128"/>
                <a:cs typeface="ＭＳ ゴシック"/>
              </a:rPr>
              <a:t>２	利用編</a:t>
            </a:r>
          </a:p>
          <a:p>
            <a:pPr marL="146685" marR="5080" indent="-134620" algn="just">
              <a:lnSpc>
                <a:spcPts val="1800"/>
              </a:lnSpc>
              <a:spcBef>
                <a:spcPts val="75"/>
              </a:spcBef>
            </a:pPr>
            <a:r>
              <a:rPr sz="1050" spc="5" dirty="0">
                <a:latin typeface="Arial Rounded MT Bold" panose="020F0704030504030204" pitchFamily="34" charset="0"/>
                <a:ea typeface="BIZ UDPゴシック" panose="020B0400000000000000" pitchFamily="50" charset="-128"/>
                <a:cs typeface="HG丸ｺﾞｼｯｸM-PRO"/>
              </a:rPr>
              <a:t>◎</a:t>
            </a:r>
            <a:r>
              <a:rPr sz="1050" spc="5" dirty="0" err="1">
                <a:latin typeface="Arial Rounded MT Bold" panose="020F0704030504030204" pitchFamily="34" charset="0"/>
                <a:ea typeface="BIZ UDPゴシック" panose="020B0400000000000000" pitchFamily="50" charset="-128"/>
                <a:cs typeface="HG丸ｺﾞｼｯｸM-PRO"/>
              </a:rPr>
              <a:t>利</a:t>
            </a:r>
            <a:r>
              <a:rPr sz="1050" spc="-10" dirty="0" err="1">
                <a:latin typeface="Arial Rounded MT Bold" panose="020F0704030504030204" pitchFamily="34" charset="0"/>
                <a:ea typeface="BIZ UDPゴシック" panose="020B0400000000000000" pitchFamily="50" charset="-128"/>
                <a:cs typeface="HG丸ｺﾞｼｯｸM-PRO"/>
              </a:rPr>
              <a:t>用</a:t>
            </a:r>
            <a:r>
              <a:rPr sz="1050" spc="5" dirty="0" err="1">
                <a:latin typeface="Arial Rounded MT Bold" panose="020F0704030504030204" pitchFamily="34" charset="0"/>
                <a:ea typeface="BIZ UDPゴシック" panose="020B0400000000000000" pitchFamily="50" charset="-128"/>
                <a:cs typeface="HG丸ｺﾞｼｯｸM-PRO"/>
              </a:rPr>
              <a:t>の</a:t>
            </a:r>
            <a:r>
              <a:rPr sz="1050" spc="-10" dirty="0" err="1">
                <a:latin typeface="Arial Rounded MT Bold" panose="020F0704030504030204" pitchFamily="34" charset="0"/>
                <a:ea typeface="BIZ UDPゴシック" panose="020B0400000000000000" pitchFamily="50" charset="-128"/>
                <a:cs typeface="HG丸ｺﾞｼｯｸM-PRO"/>
              </a:rPr>
              <a:t>際</a:t>
            </a:r>
            <a:r>
              <a:rPr sz="1050" spc="5" dirty="0" err="1">
                <a:latin typeface="Arial Rounded MT Bold" panose="020F0704030504030204" pitchFamily="34" charset="0"/>
                <a:ea typeface="BIZ UDPゴシック" panose="020B0400000000000000" pitchFamily="50" charset="-128"/>
                <a:cs typeface="HG丸ｺﾞｼｯｸM-PRO"/>
              </a:rPr>
              <a:t>に</a:t>
            </a:r>
            <a:r>
              <a:rPr sz="1050" spc="-10" dirty="0" err="1">
                <a:latin typeface="Arial Rounded MT Bold" panose="020F0704030504030204" pitchFamily="34" charset="0"/>
                <a:ea typeface="BIZ UDPゴシック" panose="020B0400000000000000" pitchFamily="50" charset="-128"/>
                <a:cs typeface="HG丸ｺﾞｼｯｸM-PRO"/>
              </a:rPr>
              <a:t>は</a:t>
            </a:r>
            <a:r>
              <a:rPr sz="1050" spc="-250" dirty="0">
                <a:latin typeface="Arial Rounded MT Bold" panose="020F0704030504030204" pitchFamily="34" charset="0"/>
                <a:ea typeface="BIZ UDPゴシック" panose="020B0400000000000000" pitchFamily="50" charset="-128"/>
                <a:cs typeface="HG丸ｺﾞｼｯｸM-PRO"/>
              </a:rPr>
              <a:t>、</a:t>
            </a:r>
            <a:r>
              <a:rPr lang="ja-JP" altLang="en-US" sz="1050" spc="-10" dirty="0">
                <a:latin typeface="Arial Rounded MT Bold" panose="020F0704030504030204" pitchFamily="34" charset="0"/>
                <a:ea typeface="BIZ UDPゴシック" panose="020B0400000000000000" pitchFamily="50" charset="-128"/>
                <a:cs typeface="HG丸ｺﾞｼｯｸM-PRO"/>
              </a:rPr>
              <a:t>ホスト（主催者）</a:t>
            </a:r>
            <a:r>
              <a:rPr sz="1050" spc="-10" dirty="0" err="1">
                <a:latin typeface="Arial Rounded MT Bold" panose="020F0704030504030204" pitchFamily="34" charset="0"/>
                <a:ea typeface="BIZ UDPゴシック" panose="020B0400000000000000" pitchFamily="50" charset="-128"/>
                <a:cs typeface="HG丸ｺﾞｼｯｸM-PRO"/>
              </a:rPr>
              <a:t>よ</a:t>
            </a:r>
            <a:r>
              <a:rPr sz="1050" spc="5" dirty="0" err="1">
                <a:latin typeface="Arial Rounded MT Bold" panose="020F0704030504030204" pitchFamily="34" charset="0"/>
                <a:ea typeface="BIZ UDPゴシック" panose="020B0400000000000000" pitchFamily="50" charset="-128"/>
                <a:cs typeface="HG丸ｺﾞｼｯｸM-PRO"/>
              </a:rPr>
              <a:t>り</a:t>
            </a:r>
            <a:r>
              <a:rPr lang="ja-JP" altLang="en-US" sz="1050" spc="5" dirty="0">
                <a:latin typeface="Arial Rounded MT Bold" panose="020F0704030504030204" pitchFamily="34" charset="0"/>
                <a:ea typeface="BIZ UDPゴシック" panose="020B0400000000000000" pitchFamily="50" charset="-128"/>
                <a:cs typeface="HG丸ｺﾞｼｯｸM-PRO"/>
              </a:rPr>
              <a:t>参加者に</a:t>
            </a:r>
            <a:r>
              <a:rPr sz="1050" spc="5" dirty="0" err="1">
                <a:latin typeface="Arial Rounded MT Bold" panose="020F0704030504030204" pitchFamily="34" charset="0"/>
                <a:ea typeface="BIZ UDPゴシック" panose="020B0400000000000000" pitchFamily="50" charset="-128"/>
                <a:cs typeface="HG丸ｺﾞｼｯｸM-PRO"/>
              </a:rPr>
              <a:t>ミ</a:t>
            </a:r>
            <a:r>
              <a:rPr sz="1050" spc="-10" dirty="0" err="1">
                <a:latin typeface="Arial Rounded MT Bold" panose="020F0704030504030204" pitchFamily="34" charset="0"/>
                <a:ea typeface="BIZ UDPゴシック" panose="020B0400000000000000" pitchFamily="50" charset="-128"/>
                <a:cs typeface="HG丸ｺﾞｼｯｸM-PRO"/>
              </a:rPr>
              <a:t>ー</a:t>
            </a:r>
            <a:r>
              <a:rPr sz="1050" spc="5" dirty="0" err="1">
                <a:latin typeface="Arial Rounded MT Bold" panose="020F0704030504030204" pitchFamily="34" charset="0"/>
                <a:ea typeface="BIZ UDPゴシック" panose="020B0400000000000000" pitchFamily="50" charset="-128"/>
                <a:cs typeface="HG丸ｺﾞｼｯｸM-PRO"/>
              </a:rPr>
              <a:t>テ</a:t>
            </a:r>
            <a:r>
              <a:rPr sz="1050" spc="-10" dirty="0" err="1">
                <a:latin typeface="Arial Rounded MT Bold" panose="020F0704030504030204" pitchFamily="34" charset="0"/>
                <a:ea typeface="BIZ UDPゴシック" panose="020B0400000000000000" pitchFamily="50" charset="-128"/>
                <a:cs typeface="HG丸ｺﾞｼｯｸM-PRO"/>
              </a:rPr>
              <a:t>ィ</a:t>
            </a:r>
            <a:r>
              <a:rPr sz="1050" spc="5" dirty="0" err="1">
                <a:latin typeface="Arial Rounded MT Bold" panose="020F0704030504030204" pitchFamily="34" charset="0"/>
                <a:ea typeface="BIZ UDPゴシック" panose="020B0400000000000000" pitchFamily="50" charset="-128"/>
                <a:cs typeface="HG丸ｺﾞｼｯｸM-PRO"/>
              </a:rPr>
              <a:t>ン</a:t>
            </a:r>
            <a:r>
              <a:rPr sz="1050" spc="-10" dirty="0" err="1">
                <a:latin typeface="Arial Rounded MT Bold" panose="020F0704030504030204" pitchFamily="34" charset="0"/>
                <a:ea typeface="BIZ UDPゴシック" panose="020B0400000000000000" pitchFamily="50" charset="-128"/>
                <a:cs typeface="HG丸ｺﾞｼｯｸM-PRO"/>
              </a:rPr>
              <a:t>グ</a:t>
            </a:r>
            <a:r>
              <a:rPr sz="1050" spc="5" dirty="0" err="1">
                <a:latin typeface="Arial Rounded MT Bold" panose="020F0704030504030204" pitchFamily="34" charset="0"/>
                <a:ea typeface="BIZ UDPゴシック" panose="020B0400000000000000" pitchFamily="50" charset="-128"/>
                <a:cs typeface="HG丸ｺﾞｼｯｸM-PRO"/>
              </a:rPr>
              <a:t>に</a:t>
            </a:r>
            <a:r>
              <a:rPr sz="1050" spc="-10" dirty="0" err="1">
                <a:latin typeface="Arial Rounded MT Bold" panose="020F0704030504030204" pitchFamily="34" charset="0"/>
                <a:ea typeface="BIZ UDPゴシック" panose="020B0400000000000000" pitchFamily="50" charset="-128"/>
                <a:cs typeface="HG丸ｺﾞｼｯｸM-PRO"/>
              </a:rPr>
              <a:t>参</a:t>
            </a:r>
            <a:r>
              <a:rPr sz="1050" spc="5" dirty="0" err="1">
                <a:latin typeface="Arial Rounded MT Bold" panose="020F0704030504030204" pitchFamily="34" charset="0"/>
                <a:ea typeface="BIZ UDPゴシック" panose="020B0400000000000000" pitchFamily="50" charset="-128"/>
                <a:cs typeface="HG丸ｺﾞｼｯｸM-PRO"/>
              </a:rPr>
              <a:t>加</a:t>
            </a:r>
            <a:r>
              <a:rPr sz="1050" spc="-10" dirty="0" err="1">
                <a:latin typeface="Arial Rounded MT Bold" panose="020F0704030504030204" pitchFamily="34" charset="0"/>
                <a:ea typeface="BIZ UDPゴシック" panose="020B0400000000000000" pitchFamily="50" charset="-128"/>
                <a:cs typeface="HG丸ｺﾞｼｯｸM-PRO"/>
              </a:rPr>
              <a:t>す</a:t>
            </a:r>
            <a:r>
              <a:rPr sz="1050" spc="5" dirty="0" err="1">
                <a:latin typeface="Arial Rounded MT Bold" panose="020F0704030504030204" pitchFamily="34" charset="0"/>
                <a:ea typeface="BIZ UDPゴシック" panose="020B0400000000000000" pitchFamily="50" charset="-128"/>
                <a:cs typeface="HG丸ｺﾞｼｯｸM-PRO"/>
              </a:rPr>
              <a:t>るた</a:t>
            </a:r>
            <a:r>
              <a:rPr sz="1050" spc="-10" dirty="0" err="1">
                <a:latin typeface="Arial Rounded MT Bold" panose="020F0704030504030204" pitchFamily="34" charset="0"/>
                <a:ea typeface="BIZ UDPゴシック" panose="020B0400000000000000" pitchFamily="50" charset="-128"/>
                <a:cs typeface="HG丸ｺﾞｼｯｸM-PRO"/>
              </a:rPr>
              <a:t>め</a:t>
            </a:r>
            <a:r>
              <a:rPr sz="1050" spc="5" dirty="0" err="1">
                <a:latin typeface="Arial Rounded MT Bold" panose="020F0704030504030204" pitchFamily="34" charset="0"/>
                <a:ea typeface="BIZ UDPゴシック" panose="020B0400000000000000" pitchFamily="50" charset="-128"/>
                <a:cs typeface="HG丸ｺﾞｼｯｸM-PRO"/>
              </a:rPr>
              <a:t>の</a:t>
            </a:r>
            <a:r>
              <a:rPr sz="1050" spc="-10" dirty="0" err="1">
                <a:latin typeface="Arial Rounded MT Bold" panose="020F0704030504030204" pitchFamily="34" charset="0"/>
                <a:ea typeface="BIZ UDPゴシック" panose="020B0400000000000000" pitchFamily="50" charset="-128"/>
                <a:cs typeface="HG丸ｺﾞｼｯｸM-PRO"/>
              </a:rPr>
              <a:t>リ</a:t>
            </a:r>
            <a:r>
              <a:rPr sz="1050" spc="5" dirty="0" err="1">
                <a:latin typeface="Arial Rounded MT Bold" panose="020F0704030504030204" pitchFamily="34" charset="0"/>
                <a:ea typeface="BIZ UDPゴシック" panose="020B0400000000000000" pitchFamily="50" charset="-128"/>
                <a:cs typeface="HG丸ｺﾞｼｯｸM-PRO"/>
              </a:rPr>
              <a:t>ン</a:t>
            </a:r>
            <a:r>
              <a:rPr sz="1050" spc="-10" dirty="0" err="1">
                <a:latin typeface="Arial Rounded MT Bold" panose="020F0704030504030204" pitchFamily="34" charset="0"/>
                <a:ea typeface="BIZ UDPゴシック" panose="020B0400000000000000" pitchFamily="50" charset="-128"/>
                <a:cs typeface="HG丸ｺﾞｼｯｸM-PRO"/>
              </a:rPr>
              <a:t>ク</a:t>
            </a:r>
            <a:r>
              <a:rPr sz="1050" spc="5" dirty="0" err="1">
                <a:latin typeface="Arial Rounded MT Bold" panose="020F0704030504030204" pitchFamily="34" charset="0"/>
                <a:ea typeface="BIZ UDPゴシック" panose="020B0400000000000000" pitchFamily="50" charset="-128"/>
                <a:cs typeface="HG丸ｺﾞｼｯｸM-PRO"/>
              </a:rPr>
              <a:t>及</a:t>
            </a:r>
            <a:r>
              <a:rPr sz="1050" spc="-10" dirty="0" err="1">
                <a:latin typeface="Arial Rounded MT Bold" panose="020F0704030504030204" pitchFamily="34" charset="0"/>
                <a:ea typeface="BIZ UDPゴシック" panose="020B0400000000000000" pitchFamily="50" charset="-128"/>
                <a:cs typeface="HG丸ｺﾞｼｯｸM-PRO"/>
              </a:rPr>
              <a:t>びミ</a:t>
            </a:r>
            <a:r>
              <a:rPr sz="1050" spc="5" dirty="0" err="1">
                <a:latin typeface="Arial Rounded MT Bold" panose="020F0704030504030204" pitchFamily="34" charset="0"/>
                <a:ea typeface="BIZ UDPゴシック" panose="020B0400000000000000" pitchFamily="50" charset="-128"/>
                <a:cs typeface="HG丸ｺﾞｼｯｸM-PRO"/>
              </a:rPr>
              <a:t>ーテ</a:t>
            </a:r>
            <a:r>
              <a:rPr sz="1050" spc="-10" dirty="0" err="1">
                <a:latin typeface="Arial Rounded MT Bold" panose="020F0704030504030204" pitchFamily="34" charset="0"/>
                <a:ea typeface="BIZ UDPゴシック" panose="020B0400000000000000" pitchFamily="50" charset="-128"/>
                <a:cs typeface="HG丸ｺﾞｼｯｸM-PRO"/>
              </a:rPr>
              <a:t>ィン</a:t>
            </a:r>
            <a:r>
              <a:rPr sz="1050" spc="5" dirty="0" err="1">
                <a:latin typeface="Arial Rounded MT Bold" panose="020F0704030504030204" pitchFamily="34" charset="0"/>
                <a:ea typeface="BIZ UDPゴシック" panose="020B0400000000000000" pitchFamily="50" charset="-128"/>
                <a:cs typeface="HG丸ｺﾞｼｯｸM-PRO"/>
              </a:rPr>
              <a:t>グ</a:t>
            </a:r>
            <a:r>
              <a:rPr sz="1050" spc="-5" dirty="0" err="1">
                <a:latin typeface="Arial Rounded MT Bold" panose="020F0704030504030204" pitchFamily="34" charset="0"/>
                <a:ea typeface="BIZ UDPゴシック" panose="020B0400000000000000" pitchFamily="50" charset="-128"/>
                <a:cs typeface="HG丸ｺﾞｼｯｸM-PRO"/>
              </a:rPr>
              <a:t>ID</a:t>
            </a:r>
            <a:r>
              <a:rPr sz="1050" spc="-110" dirty="0">
                <a:latin typeface="Arial Rounded MT Bold" panose="020F0704030504030204" pitchFamily="34" charset="0"/>
                <a:ea typeface="BIZ UDPゴシック" panose="020B0400000000000000" pitchFamily="50" charset="-128"/>
                <a:cs typeface="HG丸ｺﾞｼｯｸM-PRO"/>
              </a:rPr>
              <a:t> </a:t>
            </a:r>
            <a:r>
              <a:rPr sz="1050" spc="-10" dirty="0">
                <a:latin typeface="Arial Rounded MT Bold" panose="020F0704030504030204" pitchFamily="34" charset="0"/>
                <a:ea typeface="BIZ UDPゴシック" panose="020B0400000000000000" pitchFamily="50" charset="-128"/>
                <a:cs typeface="HG丸ｺﾞｼｯｸM-PRO"/>
              </a:rPr>
              <a:t>と</a:t>
            </a:r>
            <a:r>
              <a:rPr lang="ja-JP" altLang="en-US" sz="1050" spc="-10" dirty="0">
                <a:latin typeface="Arial Rounded MT Bold" panose="020F0704030504030204" pitchFamily="34" charset="0"/>
                <a:ea typeface="BIZ UDPゴシック" panose="020B0400000000000000" pitchFamily="50" charset="-128"/>
                <a:cs typeface="HG丸ｺﾞｼｯｸM-PRO"/>
              </a:rPr>
              <a:t>パスワード</a:t>
            </a:r>
            <a:r>
              <a:rPr sz="1050" spc="-10" dirty="0" err="1">
                <a:latin typeface="Arial Rounded MT Bold" panose="020F0704030504030204" pitchFamily="34" charset="0"/>
                <a:ea typeface="BIZ UDPゴシック" panose="020B0400000000000000" pitchFamily="50" charset="-128"/>
                <a:cs typeface="HG丸ｺﾞｼｯｸM-PRO"/>
              </a:rPr>
              <a:t>を</a:t>
            </a:r>
            <a:r>
              <a:rPr sz="1050" spc="5" dirty="0" err="1">
                <a:latin typeface="Arial Rounded MT Bold" panose="020F0704030504030204" pitchFamily="34" charset="0"/>
                <a:ea typeface="BIZ UDPゴシック" panose="020B0400000000000000" pitchFamily="50" charset="-128"/>
                <a:cs typeface="HG丸ｺﾞｼｯｸM-PRO"/>
              </a:rPr>
              <a:t>メ</a:t>
            </a:r>
            <a:r>
              <a:rPr sz="1050" spc="-10" dirty="0" err="1">
                <a:latin typeface="Arial Rounded MT Bold" panose="020F0704030504030204" pitchFamily="34" charset="0"/>
                <a:ea typeface="BIZ UDPゴシック" panose="020B0400000000000000" pitchFamily="50" charset="-128"/>
                <a:cs typeface="HG丸ｺﾞｼｯｸM-PRO"/>
              </a:rPr>
              <a:t>ー</a:t>
            </a:r>
            <a:r>
              <a:rPr sz="1050" spc="5" dirty="0" err="1">
                <a:latin typeface="Arial Rounded MT Bold" panose="020F0704030504030204" pitchFamily="34" charset="0"/>
                <a:ea typeface="BIZ UDPゴシック" panose="020B0400000000000000" pitchFamily="50" charset="-128"/>
                <a:cs typeface="HG丸ｺﾞｼｯｸM-PRO"/>
              </a:rPr>
              <a:t>ル</a:t>
            </a:r>
            <a:r>
              <a:rPr lang="ja-JP" altLang="en-US" sz="1050" spc="5" dirty="0">
                <a:latin typeface="Arial Rounded MT Bold" panose="020F0704030504030204" pitchFamily="34" charset="0"/>
                <a:ea typeface="BIZ UDPゴシック" panose="020B0400000000000000" pitchFamily="50" charset="-128"/>
                <a:cs typeface="HG丸ｺﾞｼｯｸM-PRO"/>
              </a:rPr>
              <a:t>やＬＩＮＥなど</a:t>
            </a:r>
            <a:r>
              <a:rPr sz="1050" spc="-10" dirty="0" err="1">
                <a:latin typeface="Arial Rounded MT Bold" panose="020F0704030504030204" pitchFamily="34" charset="0"/>
                <a:ea typeface="BIZ UDPゴシック" panose="020B0400000000000000" pitchFamily="50" charset="-128"/>
                <a:cs typeface="HG丸ｺﾞｼｯｸM-PRO"/>
              </a:rPr>
              <a:t>にて</a:t>
            </a:r>
            <a:r>
              <a:rPr sz="1050" spc="5" dirty="0" err="1">
                <a:latin typeface="Arial Rounded MT Bold" panose="020F0704030504030204" pitchFamily="34" charset="0"/>
                <a:ea typeface="BIZ UDPゴシック" panose="020B0400000000000000" pitchFamily="50" charset="-128"/>
                <a:cs typeface="HG丸ｺﾞｼｯｸM-PRO"/>
              </a:rPr>
              <a:t>お送</a:t>
            </a:r>
            <a:r>
              <a:rPr sz="1050" spc="-10" dirty="0" err="1">
                <a:latin typeface="Arial Rounded MT Bold" panose="020F0704030504030204" pitchFamily="34" charset="0"/>
                <a:ea typeface="BIZ UDPゴシック" panose="020B0400000000000000" pitchFamily="50" charset="-128"/>
                <a:cs typeface="HG丸ｺﾞｼｯｸM-PRO"/>
              </a:rPr>
              <a:t>り</a:t>
            </a:r>
            <a:r>
              <a:rPr sz="1050" spc="5" dirty="0" err="1">
                <a:latin typeface="Arial Rounded MT Bold" panose="020F0704030504030204" pitchFamily="34" charset="0"/>
                <a:ea typeface="BIZ UDPゴシック" panose="020B0400000000000000" pitchFamily="50" charset="-128"/>
                <a:cs typeface="HG丸ｺﾞｼｯｸM-PRO"/>
              </a:rPr>
              <a:t>し</a:t>
            </a:r>
            <a:r>
              <a:rPr sz="1050" spc="-10" dirty="0" err="1">
                <a:latin typeface="Arial Rounded MT Bold" panose="020F0704030504030204" pitchFamily="34" charset="0"/>
                <a:ea typeface="BIZ UDPゴシック" panose="020B0400000000000000" pitchFamily="50" charset="-128"/>
                <a:cs typeface="HG丸ｺﾞｼｯｸM-PRO"/>
              </a:rPr>
              <a:t>ま</a:t>
            </a:r>
            <a:r>
              <a:rPr sz="1050" dirty="0" err="1">
                <a:latin typeface="Arial Rounded MT Bold" panose="020F0704030504030204" pitchFamily="34" charset="0"/>
                <a:ea typeface="BIZ UDPゴシック" panose="020B0400000000000000" pitchFamily="50" charset="-128"/>
                <a:cs typeface="HG丸ｺﾞｼｯｸM-PRO"/>
              </a:rPr>
              <a:t>す</a:t>
            </a:r>
            <a:r>
              <a:rPr sz="1050" dirty="0">
                <a:latin typeface="Arial Rounded MT Bold" panose="020F0704030504030204" pitchFamily="34" charset="0"/>
                <a:ea typeface="BIZ UDPゴシック" panose="020B0400000000000000" pitchFamily="50" charset="-128"/>
                <a:cs typeface="HG丸ｺﾞｼｯｸM-PRO"/>
              </a:rPr>
              <a:t>。 </a:t>
            </a:r>
            <a:r>
              <a:rPr sz="1050" spc="5" dirty="0" err="1">
                <a:latin typeface="Arial Rounded MT Bold" panose="020F0704030504030204" pitchFamily="34" charset="0"/>
                <a:ea typeface="BIZ UDPゴシック" panose="020B0400000000000000" pitchFamily="50" charset="-128"/>
                <a:cs typeface="HG丸ｺﾞｼｯｸM-PRO"/>
              </a:rPr>
              <a:t>その</a:t>
            </a:r>
            <a:r>
              <a:rPr sz="1050" spc="-10" dirty="0" err="1">
                <a:latin typeface="Arial Rounded MT Bold" panose="020F0704030504030204" pitchFamily="34" charset="0"/>
                <a:ea typeface="BIZ UDPゴシック" panose="020B0400000000000000" pitchFamily="50" charset="-128"/>
                <a:cs typeface="HG丸ｺﾞｼｯｸM-PRO"/>
              </a:rPr>
              <a:t>後</a:t>
            </a:r>
            <a:r>
              <a:rPr sz="1050" spc="5" dirty="0" err="1">
                <a:latin typeface="Arial Rounded MT Bold" panose="020F0704030504030204" pitchFamily="34" charset="0"/>
                <a:ea typeface="BIZ UDPゴシック" panose="020B0400000000000000" pitchFamily="50" charset="-128"/>
                <a:cs typeface="HG丸ｺﾞｼｯｸM-PRO"/>
              </a:rPr>
              <a:t>の</a:t>
            </a:r>
            <a:r>
              <a:rPr sz="1050" spc="-10" dirty="0" err="1">
                <a:latin typeface="Arial Rounded MT Bold" panose="020F0704030504030204" pitchFamily="34" charset="0"/>
                <a:ea typeface="BIZ UDPゴシック" panose="020B0400000000000000" pitchFamily="50" charset="-128"/>
                <a:cs typeface="HG丸ｺﾞｼｯｸM-PRO"/>
              </a:rPr>
              <a:t>手</a:t>
            </a:r>
            <a:r>
              <a:rPr sz="1050" spc="5" dirty="0" err="1">
                <a:latin typeface="Arial Rounded MT Bold" panose="020F0704030504030204" pitchFamily="34" charset="0"/>
                <a:ea typeface="BIZ UDPゴシック" panose="020B0400000000000000" pitchFamily="50" charset="-128"/>
                <a:cs typeface="HG丸ｺﾞｼｯｸM-PRO"/>
              </a:rPr>
              <a:t>順</a:t>
            </a:r>
            <a:r>
              <a:rPr sz="1050" spc="-10" dirty="0" err="1">
                <a:latin typeface="Arial Rounded MT Bold" panose="020F0704030504030204" pitchFamily="34" charset="0"/>
                <a:ea typeface="BIZ UDPゴシック" panose="020B0400000000000000" pitchFamily="50" charset="-128"/>
                <a:cs typeface="HG丸ｺﾞｼｯｸM-PRO"/>
              </a:rPr>
              <a:t>は</a:t>
            </a:r>
            <a:r>
              <a:rPr lang="ja-JP" altLang="en-US" sz="1050" spc="-10" dirty="0">
                <a:latin typeface="Arial Rounded MT Bold" panose="020F0704030504030204" pitchFamily="34" charset="0"/>
                <a:ea typeface="BIZ UDPゴシック" panose="020B0400000000000000" pitchFamily="50" charset="-128"/>
                <a:cs typeface="HG丸ｺﾞｼｯｸM-PRO"/>
              </a:rPr>
              <a:t>次の２通りの方法があります。　</a:t>
            </a:r>
            <a:endParaRPr lang="en-US" altLang="ja-JP" sz="1050" spc="-10" dirty="0">
              <a:latin typeface="Arial Rounded MT Bold" panose="020F0704030504030204" pitchFamily="34" charset="0"/>
              <a:ea typeface="BIZ UDPゴシック" panose="020B0400000000000000" pitchFamily="50" charset="-128"/>
              <a:cs typeface="HG丸ｺﾞｼｯｸM-PRO"/>
            </a:endParaRPr>
          </a:p>
          <a:p>
            <a:pPr marL="146685" marR="5080" indent="-134620" algn="just">
              <a:lnSpc>
                <a:spcPts val="1800"/>
              </a:lnSpc>
              <a:spcBef>
                <a:spcPts val="75"/>
              </a:spcBef>
            </a:pPr>
            <a:r>
              <a:rPr lang="ja-JP" altLang="en-US" sz="1050" spc="-10" dirty="0">
                <a:latin typeface="Arial Rounded MT Bold" panose="020F0704030504030204" pitchFamily="34" charset="0"/>
                <a:ea typeface="BIZ UDPゴシック" panose="020B0400000000000000" pitchFamily="50" charset="-128"/>
                <a:cs typeface="HG丸ｺﾞｼｯｸM-PRO"/>
              </a:rPr>
              <a:t>　</a:t>
            </a:r>
            <a:r>
              <a:rPr sz="1050" dirty="0">
                <a:latin typeface="Arial Rounded MT Bold" panose="020F0704030504030204" pitchFamily="34" charset="0"/>
                <a:ea typeface="BIZ UDPゴシック" panose="020B0400000000000000" pitchFamily="50" charset="-128"/>
                <a:cs typeface="HG丸ｺﾞｼｯｸM-PRO"/>
              </a:rPr>
              <a:t>（１）</a:t>
            </a:r>
            <a:r>
              <a:rPr sz="1050" spc="-10" dirty="0">
                <a:latin typeface="Arial Rounded MT Bold" panose="020F0704030504030204" pitchFamily="34" charset="0"/>
                <a:ea typeface="BIZ UDPゴシック" panose="020B0400000000000000" pitchFamily="50" charset="-128"/>
                <a:cs typeface="HG丸ｺﾞｼｯｸM-PRO"/>
              </a:rPr>
              <a:t>リ</a:t>
            </a:r>
            <a:r>
              <a:rPr sz="1050" spc="5" dirty="0">
                <a:latin typeface="Arial Rounded MT Bold" panose="020F0704030504030204" pitchFamily="34" charset="0"/>
                <a:ea typeface="BIZ UDPゴシック" panose="020B0400000000000000" pitchFamily="50" charset="-128"/>
                <a:cs typeface="HG丸ｺﾞｼｯｸM-PRO"/>
              </a:rPr>
              <a:t>ンク</a:t>
            </a:r>
            <a:r>
              <a:rPr sz="1050" spc="-10" dirty="0">
                <a:latin typeface="Arial Rounded MT Bold" panose="020F0704030504030204" pitchFamily="34" charset="0"/>
                <a:ea typeface="BIZ UDPゴシック" panose="020B0400000000000000" pitchFamily="50" charset="-128"/>
                <a:cs typeface="HG丸ｺﾞｼｯｸM-PRO"/>
              </a:rPr>
              <a:t>を</a:t>
            </a:r>
            <a:r>
              <a:rPr sz="1050" spc="5" dirty="0">
                <a:latin typeface="Arial Rounded MT Bold" panose="020F0704030504030204" pitchFamily="34" charset="0"/>
                <a:ea typeface="BIZ UDPゴシック" panose="020B0400000000000000" pitchFamily="50" charset="-128"/>
                <a:cs typeface="HG丸ｺﾞｼｯｸM-PRO"/>
              </a:rPr>
              <a:t>ク</a:t>
            </a:r>
            <a:r>
              <a:rPr sz="1050" spc="-10" dirty="0">
                <a:latin typeface="Arial Rounded MT Bold" panose="020F0704030504030204" pitchFamily="34" charset="0"/>
                <a:ea typeface="BIZ UDPゴシック" panose="020B0400000000000000" pitchFamily="50" charset="-128"/>
                <a:cs typeface="HG丸ｺﾞｼｯｸM-PRO"/>
              </a:rPr>
              <a:t>リ</a:t>
            </a:r>
            <a:r>
              <a:rPr sz="1050" spc="5" dirty="0">
                <a:latin typeface="Arial Rounded MT Bold" panose="020F0704030504030204" pitchFamily="34" charset="0"/>
                <a:ea typeface="BIZ UDPゴシック" panose="020B0400000000000000" pitchFamily="50" charset="-128"/>
                <a:cs typeface="HG丸ｺﾞｼｯｸM-PRO"/>
              </a:rPr>
              <a:t>ッ</a:t>
            </a:r>
            <a:r>
              <a:rPr sz="1050" spc="-10" dirty="0">
                <a:latin typeface="Arial Rounded MT Bold" panose="020F0704030504030204" pitchFamily="34" charset="0"/>
                <a:ea typeface="BIZ UDPゴシック" panose="020B0400000000000000" pitchFamily="50" charset="-128"/>
                <a:cs typeface="HG丸ｺﾞｼｯｸM-PRO"/>
              </a:rPr>
              <a:t>ク</a:t>
            </a:r>
            <a:r>
              <a:rPr sz="1050" spc="5" dirty="0">
                <a:latin typeface="Arial Rounded MT Bold" panose="020F0704030504030204" pitchFamily="34" charset="0"/>
                <a:ea typeface="BIZ UDPゴシック" panose="020B0400000000000000" pitchFamily="50" charset="-128"/>
                <a:cs typeface="HG丸ｺﾞｼｯｸM-PRO"/>
              </a:rPr>
              <a:t>し</a:t>
            </a:r>
            <a:r>
              <a:rPr sz="1050" spc="-10" dirty="0">
                <a:latin typeface="Arial Rounded MT Bold" panose="020F0704030504030204" pitchFamily="34" charset="0"/>
                <a:ea typeface="BIZ UDPゴシック" panose="020B0400000000000000" pitchFamily="50" charset="-128"/>
                <a:cs typeface="HG丸ｺﾞｼｯｸM-PRO"/>
              </a:rPr>
              <a:t>て</a:t>
            </a:r>
            <a:r>
              <a:rPr sz="1050" spc="5" dirty="0">
                <a:latin typeface="Arial Rounded MT Bold" panose="020F0704030504030204" pitchFamily="34" charset="0"/>
                <a:ea typeface="BIZ UDPゴシック" panose="020B0400000000000000" pitchFamily="50" charset="-128"/>
                <a:cs typeface="HG丸ｺﾞｼｯｸM-PRO"/>
              </a:rPr>
              <a:t>参</a:t>
            </a:r>
            <a:r>
              <a:rPr sz="1050" spc="-10" dirty="0">
                <a:latin typeface="Arial Rounded MT Bold" panose="020F0704030504030204" pitchFamily="34" charset="0"/>
                <a:ea typeface="BIZ UDPゴシック" panose="020B0400000000000000" pitchFamily="50" charset="-128"/>
                <a:cs typeface="HG丸ｺﾞｼｯｸM-PRO"/>
              </a:rPr>
              <a:t>加</a:t>
            </a:r>
            <a:r>
              <a:rPr sz="1050" spc="-535" dirty="0">
                <a:latin typeface="Arial Rounded MT Bold" panose="020F0704030504030204" pitchFamily="34" charset="0"/>
                <a:ea typeface="BIZ UDPゴシック" panose="020B0400000000000000" pitchFamily="50" charset="-128"/>
                <a:cs typeface="HG丸ｺﾞｼｯｸM-PRO"/>
              </a:rPr>
              <a:t>、</a:t>
            </a:r>
            <a:r>
              <a:rPr lang="ja-JP" altLang="en-US" sz="1050" spc="-535" dirty="0">
                <a:latin typeface="Arial Rounded MT Bold" panose="020F0704030504030204" pitchFamily="34" charset="0"/>
                <a:ea typeface="BIZ UDPゴシック" panose="020B0400000000000000" pitchFamily="50" charset="-128"/>
                <a:cs typeface="HG丸ｺﾞｼｯｸM-PRO"/>
              </a:rPr>
              <a:t>　　　</a:t>
            </a:r>
            <a:endParaRPr lang="en-US" altLang="ja-JP" sz="1050" spc="-535" dirty="0">
              <a:latin typeface="Arial Rounded MT Bold" panose="020F0704030504030204" pitchFamily="34" charset="0"/>
              <a:ea typeface="BIZ UDPゴシック" panose="020B0400000000000000" pitchFamily="50" charset="-128"/>
              <a:cs typeface="HG丸ｺﾞｼｯｸM-PRO"/>
            </a:endParaRPr>
          </a:p>
          <a:p>
            <a:pPr marL="146685" marR="5080" indent="-134620" algn="just">
              <a:lnSpc>
                <a:spcPts val="1800"/>
              </a:lnSpc>
              <a:spcBef>
                <a:spcPts val="75"/>
              </a:spcBef>
            </a:pPr>
            <a:r>
              <a:rPr lang="ja-JP" altLang="en-US" sz="1050" spc="-535" dirty="0">
                <a:latin typeface="Arial Rounded MT Bold" panose="020F0704030504030204" pitchFamily="34" charset="0"/>
                <a:ea typeface="BIZ UDPゴシック" panose="020B0400000000000000" pitchFamily="50" charset="-128"/>
                <a:cs typeface="HG丸ｺﾞｼｯｸM-PRO"/>
              </a:rPr>
              <a:t>　　　　</a:t>
            </a:r>
            <a:r>
              <a:rPr lang="ja-JP" altLang="en-US" sz="1050" dirty="0">
                <a:latin typeface="Arial Rounded MT Bold" panose="020F0704030504030204" pitchFamily="34" charset="0"/>
                <a:ea typeface="BIZ UDPゴシック" panose="020B0400000000000000" pitchFamily="50" charset="-128"/>
                <a:cs typeface="HG丸ｺﾞｼｯｸM-PRO"/>
              </a:rPr>
              <a:t>（</a:t>
            </a:r>
            <a:r>
              <a:rPr sz="1050" dirty="0">
                <a:latin typeface="Arial Rounded MT Bold" panose="020F0704030504030204" pitchFamily="34" charset="0"/>
                <a:ea typeface="BIZ UDPゴシック" panose="020B0400000000000000" pitchFamily="50" charset="-128"/>
                <a:cs typeface="HG丸ｺﾞｼｯｸM-PRO"/>
              </a:rPr>
              <a:t>２）</a:t>
            </a:r>
            <a:r>
              <a:rPr sz="1050" spc="5" dirty="0">
                <a:latin typeface="Arial Rounded MT Bold" panose="020F0704030504030204" pitchFamily="34" charset="0"/>
                <a:ea typeface="BIZ UDPゴシック" panose="020B0400000000000000" pitchFamily="50" charset="-128"/>
                <a:cs typeface="HG丸ｺﾞｼｯｸM-PRO"/>
              </a:rPr>
              <a:t>ミ</a:t>
            </a:r>
            <a:r>
              <a:rPr sz="1050" spc="-10" dirty="0">
                <a:latin typeface="Arial Rounded MT Bold" panose="020F0704030504030204" pitchFamily="34" charset="0"/>
                <a:ea typeface="BIZ UDPゴシック" panose="020B0400000000000000" pitchFamily="50" charset="-128"/>
                <a:cs typeface="HG丸ｺﾞｼｯｸM-PRO"/>
              </a:rPr>
              <a:t>ー</a:t>
            </a:r>
            <a:r>
              <a:rPr sz="1050" spc="5" dirty="0">
                <a:latin typeface="Arial Rounded MT Bold" panose="020F0704030504030204" pitchFamily="34" charset="0"/>
                <a:ea typeface="BIZ UDPゴシック" panose="020B0400000000000000" pitchFamily="50" charset="-128"/>
                <a:cs typeface="HG丸ｺﾞｼｯｸM-PRO"/>
              </a:rPr>
              <a:t>テ</a:t>
            </a:r>
            <a:r>
              <a:rPr sz="1050" spc="-10" dirty="0">
                <a:latin typeface="Arial Rounded MT Bold" panose="020F0704030504030204" pitchFamily="34" charset="0"/>
                <a:ea typeface="BIZ UDPゴシック" panose="020B0400000000000000" pitchFamily="50" charset="-128"/>
                <a:cs typeface="HG丸ｺﾞｼｯｸM-PRO"/>
              </a:rPr>
              <a:t>ィン</a:t>
            </a:r>
            <a:r>
              <a:rPr sz="1050" spc="5" dirty="0">
                <a:latin typeface="Arial Rounded MT Bold" panose="020F0704030504030204" pitchFamily="34" charset="0"/>
                <a:ea typeface="BIZ UDPゴシック" panose="020B0400000000000000" pitchFamily="50" charset="-128"/>
                <a:cs typeface="HG丸ｺﾞｼｯｸM-PRO"/>
              </a:rPr>
              <a:t>グ</a:t>
            </a:r>
            <a:r>
              <a:rPr sz="1050" spc="-105" dirty="0">
                <a:latin typeface="Arial Rounded MT Bold" panose="020F0704030504030204" pitchFamily="34" charset="0"/>
                <a:ea typeface="BIZ UDPゴシック" panose="020B0400000000000000" pitchFamily="50" charset="-128"/>
                <a:cs typeface="HG丸ｺﾞｼｯｸM-PRO"/>
              </a:rPr>
              <a:t> </a:t>
            </a:r>
            <a:r>
              <a:rPr sz="1050" spc="-5" dirty="0">
                <a:latin typeface="Arial Rounded MT Bold" panose="020F0704030504030204" pitchFamily="34" charset="0"/>
                <a:ea typeface="BIZ UDPゴシック" panose="020B0400000000000000" pitchFamily="50" charset="-128"/>
                <a:cs typeface="HG丸ｺﾞｼｯｸM-PRO"/>
              </a:rPr>
              <a:t>ID</a:t>
            </a:r>
            <a:r>
              <a:rPr sz="1050" spc="-95" dirty="0">
                <a:latin typeface="Arial Rounded MT Bold" panose="020F0704030504030204" pitchFamily="34" charset="0"/>
                <a:ea typeface="BIZ UDPゴシック" panose="020B0400000000000000" pitchFamily="50" charset="-128"/>
                <a:cs typeface="HG丸ｺﾞｼｯｸM-PRO"/>
              </a:rPr>
              <a:t> </a:t>
            </a:r>
            <a:r>
              <a:rPr sz="1050" spc="-10" dirty="0">
                <a:latin typeface="Arial Rounded MT Bold" panose="020F0704030504030204" pitchFamily="34" charset="0"/>
                <a:ea typeface="BIZ UDPゴシック" panose="020B0400000000000000" pitchFamily="50" charset="-128"/>
                <a:cs typeface="HG丸ｺﾞｼｯｸM-PRO"/>
              </a:rPr>
              <a:t>と</a:t>
            </a:r>
            <a:r>
              <a:rPr sz="1050" spc="5" dirty="0">
                <a:latin typeface="Arial Rounded MT Bold" panose="020F0704030504030204" pitchFamily="34" charset="0"/>
                <a:ea typeface="BIZ UDPゴシック" panose="020B0400000000000000" pitchFamily="50" charset="-128"/>
                <a:cs typeface="HG丸ｺﾞｼｯｸM-PRO"/>
              </a:rPr>
              <a:t>パス</a:t>
            </a:r>
            <a:r>
              <a:rPr sz="1050" spc="-10" dirty="0">
                <a:latin typeface="Arial Rounded MT Bold" panose="020F0704030504030204" pitchFamily="34" charset="0"/>
                <a:ea typeface="BIZ UDPゴシック" panose="020B0400000000000000" pitchFamily="50" charset="-128"/>
                <a:cs typeface="HG丸ｺﾞｼｯｸM-PRO"/>
              </a:rPr>
              <a:t>ワ</a:t>
            </a:r>
            <a:r>
              <a:rPr sz="1050" spc="5" dirty="0">
                <a:latin typeface="Arial Rounded MT Bold" panose="020F0704030504030204" pitchFamily="34" charset="0"/>
                <a:ea typeface="BIZ UDPゴシック" panose="020B0400000000000000" pitchFamily="50" charset="-128"/>
                <a:cs typeface="HG丸ｺﾞｼｯｸM-PRO"/>
              </a:rPr>
              <a:t>ー</a:t>
            </a:r>
            <a:r>
              <a:rPr sz="1050" spc="-10" dirty="0">
                <a:latin typeface="Arial Rounded MT Bold" panose="020F0704030504030204" pitchFamily="34" charset="0"/>
                <a:ea typeface="BIZ UDPゴシック" panose="020B0400000000000000" pitchFamily="50" charset="-128"/>
                <a:cs typeface="HG丸ｺﾞｼｯｸM-PRO"/>
              </a:rPr>
              <a:t>ド</a:t>
            </a:r>
            <a:r>
              <a:rPr sz="1050" spc="5" dirty="0">
                <a:latin typeface="Arial Rounded MT Bold" panose="020F0704030504030204" pitchFamily="34" charset="0"/>
                <a:ea typeface="BIZ UDPゴシック" panose="020B0400000000000000" pitchFamily="50" charset="-128"/>
                <a:cs typeface="HG丸ｺﾞｼｯｸM-PRO"/>
              </a:rPr>
              <a:t>を </a:t>
            </a:r>
            <a:r>
              <a:rPr sz="1050" spc="5" dirty="0" err="1">
                <a:latin typeface="Arial Rounded MT Bold" panose="020F0704030504030204" pitchFamily="34" charset="0"/>
                <a:ea typeface="BIZ UDPゴシック" panose="020B0400000000000000" pitchFamily="50" charset="-128"/>
                <a:cs typeface="HG丸ｺﾞｼｯｸM-PRO"/>
              </a:rPr>
              <a:t>入力</a:t>
            </a:r>
            <a:r>
              <a:rPr sz="1050" spc="-10" dirty="0" err="1">
                <a:latin typeface="Arial Rounded MT Bold" panose="020F0704030504030204" pitchFamily="34" charset="0"/>
                <a:ea typeface="BIZ UDPゴシック" panose="020B0400000000000000" pitchFamily="50" charset="-128"/>
                <a:cs typeface="HG丸ｺﾞｼｯｸM-PRO"/>
              </a:rPr>
              <a:t>し</a:t>
            </a:r>
            <a:r>
              <a:rPr sz="1050" spc="5" dirty="0" err="1">
                <a:latin typeface="Arial Rounded MT Bold" panose="020F0704030504030204" pitchFamily="34" charset="0"/>
                <a:ea typeface="BIZ UDPゴシック" panose="020B0400000000000000" pitchFamily="50" charset="-128"/>
                <a:cs typeface="HG丸ｺﾞｼｯｸM-PRO"/>
              </a:rPr>
              <a:t>て</a:t>
            </a:r>
            <a:r>
              <a:rPr sz="1050" spc="-10" dirty="0" err="1">
                <a:latin typeface="Arial Rounded MT Bold" panose="020F0704030504030204" pitchFamily="34" charset="0"/>
                <a:ea typeface="BIZ UDPゴシック" panose="020B0400000000000000" pitchFamily="50" charset="-128"/>
                <a:cs typeface="HG丸ｺﾞｼｯｸM-PRO"/>
              </a:rPr>
              <a:t>参</a:t>
            </a:r>
            <a:r>
              <a:rPr sz="1050" spc="5" dirty="0" err="1">
                <a:latin typeface="Arial Rounded MT Bold" panose="020F0704030504030204" pitchFamily="34" charset="0"/>
                <a:ea typeface="BIZ UDPゴシック" panose="020B0400000000000000" pitchFamily="50" charset="-128"/>
                <a:cs typeface="HG丸ｺﾞｼｯｸM-PRO"/>
              </a:rPr>
              <a:t>加</a:t>
            </a:r>
            <a:r>
              <a:rPr sz="1050" spc="160" dirty="0">
                <a:latin typeface="Arial Rounded MT Bold" panose="020F0704030504030204" pitchFamily="34" charset="0"/>
                <a:ea typeface="BIZ UDPゴシック" panose="020B0400000000000000" pitchFamily="50" charset="-128"/>
                <a:cs typeface="HG丸ｺﾞｼｯｸM-PRO"/>
              </a:rPr>
              <a:t> </a:t>
            </a:r>
            <a:r>
              <a:rPr lang="ja-JP" altLang="en-US" sz="1050" spc="160" dirty="0">
                <a:latin typeface="Arial Rounded MT Bold" panose="020F0704030504030204" pitchFamily="34" charset="0"/>
                <a:ea typeface="BIZ UDPゴシック" panose="020B0400000000000000" pitchFamily="50" charset="-128"/>
                <a:cs typeface="HG丸ｺﾞｼｯｸM-PRO"/>
              </a:rPr>
              <a:t>　　</a:t>
            </a:r>
            <a:endParaRPr sz="1050" dirty="0">
              <a:latin typeface="Arial Rounded MT Bold" panose="020F0704030504030204" pitchFamily="34" charset="0"/>
              <a:ea typeface="BIZ UDPゴシック" panose="020B0400000000000000" pitchFamily="50" charset="-128"/>
              <a:cs typeface="HG丸ｺﾞｼｯｸM-PRO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987387" y="2295418"/>
            <a:ext cx="3636645" cy="1961514"/>
            <a:chOff x="994410" y="1932368"/>
            <a:chExt cx="3636645" cy="1961514"/>
          </a:xfrm>
        </p:grpSpPr>
        <p:sp>
          <p:nvSpPr>
            <p:cNvPr id="6" name="object 6"/>
            <p:cNvSpPr/>
            <p:nvPr/>
          </p:nvSpPr>
          <p:spPr>
            <a:xfrm>
              <a:off x="1003935" y="1941830"/>
              <a:ext cx="3617595" cy="179688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99172" y="1937131"/>
              <a:ext cx="3627120" cy="1951989"/>
            </a:xfrm>
            <a:custGeom>
              <a:avLst/>
              <a:gdLst/>
              <a:ahLst/>
              <a:cxnLst/>
              <a:rect l="l" t="t" r="r" b="b"/>
              <a:pathLst>
                <a:path w="3627120" h="1951989">
                  <a:moveTo>
                    <a:pt x="0" y="1951989"/>
                  </a:moveTo>
                  <a:lnTo>
                    <a:pt x="3627120" y="1951989"/>
                  </a:lnTo>
                  <a:lnTo>
                    <a:pt x="3627120" y="0"/>
                  </a:lnTo>
                  <a:lnTo>
                    <a:pt x="0" y="0"/>
                  </a:lnTo>
                  <a:lnTo>
                    <a:pt x="0" y="1951989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485519" y="3019797"/>
              <a:ext cx="733425" cy="86995"/>
            </a:xfrm>
            <a:custGeom>
              <a:avLst/>
              <a:gdLst/>
              <a:ahLst/>
              <a:cxnLst/>
              <a:rect l="l" t="t" r="r" b="b"/>
              <a:pathLst>
                <a:path w="733425" h="86994">
                  <a:moveTo>
                    <a:pt x="732866" y="0"/>
                  </a:moveTo>
                  <a:lnTo>
                    <a:pt x="0" y="0"/>
                  </a:lnTo>
                  <a:lnTo>
                    <a:pt x="0" y="86622"/>
                  </a:lnTo>
                  <a:lnTo>
                    <a:pt x="732866" y="86622"/>
                  </a:lnTo>
                  <a:lnTo>
                    <a:pt x="7328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85519" y="3019797"/>
              <a:ext cx="733425" cy="86995"/>
            </a:xfrm>
            <a:custGeom>
              <a:avLst/>
              <a:gdLst/>
              <a:ahLst/>
              <a:cxnLst/>
              <a:rect l="l" t="t" r="r" b="b"/>
              <a:pathLst>
                <a:path w="733425" h="86994">
                  <a:moveTo>
                    <a:pt x="0" y="86622"/>
                  </a:moveTo>
                  <a:lnTo>
                    <a:pt x="732866" y="86622"/>
                  </a:lnTo>
                  <a:lnTo>
                    <a:pt x="732866" y="0"/>
                  </a:lnTo>
                  <a:lnTo>
                    <a:pt x="0" y="0"/>
                  </a:lnTo>
                  <a:lnTo>
                    <a:pt x="0" y="86622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565402" y="2931903"/>
              <a:ext cx="1159510" cy="87630"/>
            </a:xfrm>
            <a:custGeom>
              <a:avLst/>
              <a:gdLst/>
              <a:ahLst/>
              <a:cxnLst/>
              <a:rect l="l" t="t" r="r" b="b"/>
              <a:pathLst>
                <a:path w="1159510" h="87630">
                  <a:moveTo>
                    <a:pt x="1159510" y="0"/>
                  </a:moveTo>
                  <a:lnTo>
                    <a:pt x="0" y="0"/>
                  </a:lnTo>
                  <a:lnTo>
                    <a:pt x="0" y="87522"/>
                  </a:lnTo>
                  <a:lnTo>
                    <a:pt x="1159510" y="87522"/>
                  </a:lnTo>
                  <a:lnTo>
                    <a:pt x="11595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565402" y="2931903"/>
              <a:ext cx="1159510" cy="87630"/>
            </a:xfrm>
            <a:custGeom>
              <a:avLst/>
              <a:gdLst/>
              <a:ahLst/>
              <a:cxnLst/>
              <a:rect l="l" t="t" r="r" b="b"/>
              <a:pathLst>
                <a:path w="1159510" h="87630">
                  <a:moveTo>
                    <a:pt x="0" y="87522"/>
                  </a:moveTo>
                  <a:lnTo>
                    <a:pt x="1159510" y="87522"/>
                  </a:lnTo>
                  <a:lnTo>
                    <a:pt x="1159510" y="0"/>
                  </a:lnTo>
                  <a:lnTo>
                    <a:pt x="0" y="0"/>
                  </a:lnTo>
                  <a:lnTo>
                    <a:pt x="0" y="87522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3">
            <a:extLst>
              <a:ext uri="{FF2B5EF4-FFF2-40B4-BE49-F238E27FC236}">
                <a16:creationId xmlns:a16="http://schemas.microsoft.com/office/drawing/2014/main" id="{4D67540F-C400-43C7-BA70-E67AB8E4A652}"/>
              </a:ext>
            </a:extLst>
          </p:cNvPr>
          <p:cNvSpPr txBox="1"/>
          <p:nvPr/>
        </p:nvSpPr>
        <p:spPr>
          <a:xfrm>
            <a:off x="628650" y="4968444"/>
            <a:ext cx="2992501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游ゴシック"/>
                <a:cs typeface="游ゴシック"/>
              </a:rPr>
              <a:t>“ミーティングに参加”を押す</a:t>
            </a:r>
          </a:p>
        </p:txBody>
      </p:sp>
      <p:grpSp>
        <p:nvGrpSpPr>
          <p:cNvPr id="18" name="object 4">
            <a:extLst>
              <a:ext uri="{FF2B5EF4-FFF2-40B4-BE49-F238E27FC236}">
                <a16:creationId xmlns:a16="http://schemas.microsoft.com/office/drawing/2014/main" id="{EF25B09C-2870-412A-8E29-0C4028C9477C}"/>
              </a:ext>
            </a:extLst>
          </p:cNvPr>
          <p:cNvGrpSpPr/>
          <p:nvPr/>
        </p:nvGrpSpPr>
        <p:grpSpPr>
          <a:xfrm>
            <a:off x="304800" y="4933950"/>
            <a:ext cx="5904230" cy="3242393"/>
            <a:chOff x="1116838" y="1019555"/>
            <a:chExt cx="10748010" cy="4819015"/>
          </a:xfrm>
        </p:grpSpPr>
        <p:sp>
          <p:nvSpPr>
            <p:cNvPr id="19" name="object 5">
              <a:extLst>
                <a:ext uri="{FF2B5EF4-FFF2-40B4-BE49-F238E27FC236}">
                  <a16:creationId xmlns:a16="http://schemas.microsoft.com/office/drawing/2014/main" id="{EF5ABFD5-2AC2-482A-B28D-4489C172F542}"/>
                </a:ext>
              </a:extLst>
            </p:cNvPr>
            <p:cNvSpPr/>
            <p:nvPr/>
          </p:nvSpPr>
          <p:spPr>
            <a:xfrm>
              <a:off x="1507236" y="2008631"/>
              <a:ext cx="3772658" cy="368691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6">
              <a:extLst>
                <a:ext uri="{FF2B5EF4-FFF2-40B4-BE49-F238E27FC236}">
                  <a16:creationId xmlns:a16="http://schemas.microsoft.com/office/drawing/2014/main" id="{6B39D8FB-71B2-44AB-833D-08C7585E8C7C}"/>
                </a:ext>
              </a:extLst>
            </p:cNvPr>
            <p:cNvSpPr/>
            <p:nvPr/>
          </p:nvSpPr>
          <p:spPr>
            <a:xfrm>
              <a:off x="1123188" y="4594859"/>
              <a:ext cx="497205" cy="332740"/>
            </a:xfrm>
            <a:custGeom>
              <a:avLst/>
              <a:gdLst/>
              <a:ahLst/>
              <a:cxnLst/>
              <a:rect l="l" t="t" r="r" b="b"/>
              <a:pathLst>
                <a:path w="497205" h="332739">
                  <a:moveTo>
                    <a:pt x="330708" y="0"/>
                  </a:moveTo>
                  <a:lnTo>
                    <a:pt x="330708" y="83057"/>
                  </a:lnTo>
                  <a:lnTo>
                    <a:pt x="0" y="83057"/>
                  </a:lnTo>
                  <a:lnTo>
                    <a:pt x="0" y="249173"/>
                  </a:lnTo>
                  <a:lnTo>
                    <a:pt x="330708" y="249173"/>
                  </a:lnTo>
                  <a:lnTo>
                    <a:pt x="330708" y="332231"/>
                  </a:lnTo>
                  <a:lnTo>
                    <a:pt x="496824" y="166115"/>
                  </a:lnTo>
                  <a:lnTo>
                    <a:pt x="330708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7">
              <a:extLst>
                <a:ext uri="{FF2B5EF4-FFF2-40B4-BE49-F238E27FC236}">
                  <a16:creationId xmlns:a16="http://schemas.microsoft.com/office/drawing/2014/main" id="{409E8AE5-32BE-406B-AABE-E5BC0D6F1EBD}"/>
                </a:ext>
              </a:extLst>
            </p:cNvPr>
            <p:cNvSpPr/>
            <p:nvPr/>
          </p:nvSpPr>
          <p:spPr>
            <a:xfrm>
              <a:off x="1123188" y="4594859"/>
              <a:ext cx="497205" cy="332740"/>
            </a:xfrm>
            <a:custGeom>
              <a:avLst/>
              <a:gdLst/>
              <a:ahLst/>
              <a:cxnLst/>
              <a:rect l="l" t="t" r="r" b="b"/>
              <a:pathLst>
                <a:path w="497205" h="332739">
                  <a:moveTo>
                    <a:pt x="330708" y="332231"/>
                  </a:moveTo>
                  <a:lnTo>
                    <a:pt x="330708" y="249173"/>
                  </a:lnTo>
                  <a:lnTo>
                    <a:pt x="0" y="249173"/>
                  </a:lnTo>
                  <a:lnTo>
                    <a:pt x="0" y="83057"/>
                  </a:lnTo>
                  <a:lnTo>
                    <a:pt x="330708" y="83057"/>
                  </a:lnTo>
                  <a:lnTo>
                    <a:pt x="330708" y="0"/>
                  </a:lnTo>
                  <a:lnTo>
                    <a:pt x="496824" y="166115"/>
                  </a:lnTo>
                  <a:lnTo>
                    <a:pt x="330708" y="33223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8">
              <a:extLst>
                <a:ext uri="{FF2B5EF4-FFF2-40B4-BE49-F238E27FC236}">
                  <a16:creationId xmlns:a16="http://schemas.microsoft.com/office/drawing/2014/main" id="{B5D8273F-91D9-4BDB-8C4D-ABA11829FA9D}"/>
                </a:ext>
              </a:extLst>
            </p:cNvPr>
            <p:cNvSpPr/>
            <p:nvPr/>
          </p:nvSpPr>
          <p:spPr>
            <a:xfrm>
              <a:off x="8473440" y="1019555"/>
              <a:ext cx="3390900" cy="481888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9">
              <a:extLst>
                <a:ext uri="{FF2B5EF4-FFF2-40B4-BE49-F238E27FC236}">
                  <a16:creationId xmlns:a16="http://schemas.microsoft.com/office/drawing/2014/main" id="{5C3D68E8-59B5-4C18-A28A-7A51DCDD9BE2}"/>
                </a:ext>
              </a:extLst>
            </p:cNvPr>
            <p:cNvSpPr/>
            <p:nvPr/>
          </p:nvSpPr>
          <p:spPr>
            <a:xfrm>
              <a:off x="5184394" y="3543935"/>
              <a:ext cx="3698240" cy="808990"/>
            </a:xfrm>
            <a:custGeom>
              <a:avLst/>
              <a:gdLst/>
              <a:ahLst/>
              <a:cxnLst/>
              <a:rect l="l" t="t" r="r" b="b"/>
              <a:pathLst>
                <a:path w="3698240" h="808989">
                  <a:moveTo>
                    <a:pt x="107695" y="0"/>
                  </a:moveTo>
                  <a:lnTo>
                    <a:pt x="0" y="73787"/>
                  </a:lnTo>
                  <a:lnTo>
                    <a:pt x="73786" y="181356"/>
                  </a:lnTo>
                  <a:lnTo>
                    <a:pt x="82295" y="136016"/>
                  </a:lnTo>
                  <a:lnTo>
                    <a:pt x="3680713" y="808608"/>
                  </a:lnTo>
                  <a:lnTo>
                    <a:pt x="3697731" y="717931"/>
                  </a:lnTo>
                  <a:lnTo>
                    <a:pt x="99186" y="45338"/>
                  </a:lnTo>
                  <a:lnTo>
                    <a:pt x="107695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4" name="object 10">
              <a:extLst>
                <a:ext uri="{FF2B5EF4-FFF2-40B4-BE49-F238E27FC236}">
                  <a16:creationId xmlns:a16="http://schemas.microsoft.com/office/drawing/2014/main" id="{A8B3083F-5C2F-44B1-AD5C-BB8C1658D517}"/>
                </a:ext>
              </a:extLst>
            </p:cNvPr>
            <p:cNvSpPr/>
            <p:nvPr/>
          </p:nvSpPr>
          <p:spPr>
            <a:xfrm>
              <a:off x="5184394" y="3543935"/>
              <a:ext cx="3698240" cy="808990"/>
            </a:xfrm>
            <a:custGeom>
              <a:avLst/>
              <a:gdLst/>
              <a:ahLst/>
              <a:cxnLst/>
              <a:rect l="l" t="t" r="r" b="b"/>
              <a:pathLst>
                <a:path w="3698240" h="808989">
                  <a:moveTo>
                    <a:pt x="107695" y="0"/>
                  </a:moveTo>
                  <a:lnTo>
                    <a:pt x="99186" y="45338"/>
                  </a:lnTo>
                  <a:lnTo>
                    <a:pt x="3697731" y="717931"/>
                  </a:lnTo>
                  <a:lnTo>
                    <a:pt x="3680713" y="808608"/>
                  </a:lnTo>
                  <a:lnTo>
                    <a:pt x="82295" y="136016"/>
                  </a:lnTo>
                  <a:lnTo>
                    <a:pt x="73786" y="181356"/>
                  </a:lnTo>
                  <a:lnTo>
                    <a:pt x="0" y="73787"/>
                  </a:lnTo>
                  <a:lnTo>
                    <a:pt x="107695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11">
              <a:extLst>
                <a:ext uri="{FF2B5EF4-FFF2-40B4-BE49-F238E27FC236}">
                  <a16:creationId xmlns:a16="http://schemas.microsoft.com/office/drawing/2014/main" id="{EF54E15B-98B6-43D7-9FA9-58CC3DD1DDE0}"/>
                </a:ext>
              </a:extLst>
            </p:cNvPr>
            <p:cNvSpPr/>
            <p:nvPr/>
          </p:nvSpPr>
          <p:spPr>
            <a:xfrm>
              <a:off x="7989696" y="3004185"/>
              <a:ext cx="719455" cy="427355"/>
            </a:xfrm>
            <a:custGeom>
              <a:avLst/>
              <a:gdLst/>
              <a:ahLst/>
              <a:cxnLst/>
              <a:rect l="l" t="t" r="r" b="b"/>
              <a:pathLst>
                <a:path w="719454" h="427354">
                  <a:moveTo>
                    <a:pt x="42672" y="0"/>
                  </a:moveTo>
                  <a:lnTo>
                    <a:pt x="0" y="88137"/>
                  </a:lnTo>
                  <a:lnTo>
                    <a:pt x="609726" y="382904"/>
                  </a:lnTo>
                  <a:lnTo>
                    <a:pt x="588518" y="426974"/>
                  </a:lnTo>
                  <a:lnTo>
                    <a:pt x="719327" y="381380"/>
                  </a:lnTo>
                  <a:lnTo>
                    <a:pt x="673734" y="250570"/>
                  </a:lnTo>
                  <a:lnTo>
                    <a:pt x="652399" y="294639"/>
                  </a:lnTo>
                  <a:lnTo>
                    <a:pt x="42672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12">
              <a:extLst>
                <a:ext uri="{FF2B5EF4-FFF2-40B4-BE49-F238E27FC236}">
                  <a16:creationId xmlns:a16="http://schemas.microsoft.com/office/drawing/2014/main" id="{DC55EF3E-48EC-4A5E-90CA-1925E1F5213B}"/>
                </a:ext>
              </a:extLst>
            </p:cNvPr>
            <p:cNvSpPr/>
            <p:nvPr/>
          </p:nvSpPr>
          <p:spPr>
            <a:xfrm>
              <a:off x="7989696" y="3004185"/>
              <a:ext cx="719455" cy="427355"/>
            </a:xfrm>
            <a:custGeom>
              <a:avLst/>
              <a:gdLst/>
              <a:ahLst/>
              <a:cxnLst/>
              <a:rect l="l" t="t" r="r" b="b"/>
              <a:pathLst>
                <a:path w="719454" h="427354">
                  <a:moveTo>
                    <a:pt x="588518" y="426974"/>
                  </a:moveTo>
                  <a:lnTo>
                    <a:pt x="609726" y="382904"/>
                  </a:lnTo>
                  <a:lnTo>
                    <a:pt x="0" y="88137"/>
                  </a:lnTo>
                  <a:lnTo>
                    <a:pt x="42672" y="0"/>
                  </a:lnTo>
                  <a:lnTo>
                    <a:pt x="652399" y="294639"/>
                  </a:lnTo>
                  <a:lnTo>
                    <a:pt x="673734" y="250570"/>
                  </a:lnTo>
                  <a:lnTo>
                    <a:pt x="719327" y="381380"/>
                  </a:lnTo>
                  <a:lnTo>
                    <a:pt x="588518" y="42697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13">
            <a:extLst>
              <a:ext uri="{FF2B5EF4-FFF2-40B4-BE49-F238E27FC236}">
                <a16:creationId xmlns:a16="http://schemas.microsoft.com/office/drawing/2014/main" id="{A1650CA6-B540-43D6-8F13-74EFE98622DB}"/>
              </a:ext>
            </a:extLst>
          </p:cNvPr>
          <p:cNvSpPr txBox="1"/>
          <p:nvPr/>
        </p:nvSpPr>
        <p:spPr>
          <a:xfrm>
            <a:off x="2899011" y="5545786"/>
            <a:ext cx="1215789" cy="783821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34925" rIns="0" bIns="0" rtlCol="0">
            <a:spAutoFit/>
          </a:bodyPr>
          <a:lstStyle/>
          <a:p>
            <a:pPr marL="92075" marR="104139">
              <a:lnSpc>
                <a:spcPct val="100000"/>
              </a:lnSpc>
              <a:spcBef>
                <a:spcPts val="275"/>
              </a:spcBef>
            </a:pPr>
            <a:r>
              <a:rPr sz="1200" dirty="0">
                <a:latin typeface="游ゴシック"/>
                <a:cs typeface="游ゴシック"/>
              </a:rPr>
              <a:t>パソコンでＬＩＮＥが開ける 人はここをクリック</a:t>
            </a:r>
          </a:p>
        </p:txBody>
      </p:sp>
      <p:sp>
        <p:nvSpPr>
          <p:cNvPr id="28" name="object 14">
            <a:extLst>
              <a:ext uri="{FF2B5EF4-FFF2-40B4-BE49-F238E27FC236}">
                <a16:creationId xmlns:a16="http://schemas.microsoft.com/office/drawing/2014/main" id="{B3F948AE-81A9-4F6B-914C-0D89D533CAEC}"/>
              </a:ext>
            </a:extLst>
          </p:cNvPr>
          <p:cNvSpPr txBox="1"/>
          <p:nvPr/>
        </p:nvSpPr>
        <p:spPr>
          <a:xfrm>
            <a:off x="2514600" y="7217435"/>
            <a:ext cx="1912175" cy="889346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3492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75"/>
              </a:spcBef>
            </a:pPr>
            <a:r>
              <a:rPr sz="1200" dirty="0">
                <a:latin typeface="游ゴシック"/>
                <a:cs typeface="游ゴシック"/>
              </a:rPr>
              <a:t>主催者から送られてきた</a:t>
            </a:r>
          </a:p>
          <a:p>
            <a:pPr marL="92075">
              <a:lnSpc>
                <a:spcPct val="100000"/>
              </a:lnSpc>
            </a:pPr>
            <a:r>
              <a:rPr sz="1200" dirty="0">
                <a:latin typeface="游ゴシック"/>
                <a:cs typeface="游ゴシック"/>
              </a:rPr>
              <a:t>“ミーティングＩＤ”を入力</a:t>
            </a: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750" dirty="0">
              <a:latin typeface="游ゴシック"/>
              <a:cs typeface="游ゴシック"/>
            </a:endParaRPr>
          </a:p>
          <a:p>
            <a:pPr marL="92075">
              <a:lnSpc>
                <a:spcPct val="100000"/>
              </a:lnSpc>
            </a:pPr>
            <a:r>
              <a:rPr sz="1200" dirty="0">
                <a:latin typeface="游ゴシック"/>
                <a:cs typeface="游ゴシック"/>
              </a:rPr>
              <a:t>次画面でパスワードも入力する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BE5209CA-8FB7-4759-A021-B4C482144664}"/>
              </a:ext>
            </a:extLst>
          </p:cNvPr>
          <p:cNvSpPr/>
          <p:nvPr/>
        </p:nvSpPr>
        <p:spPr>
          <a:xfrm>
            <a:off x="273749" y="2952750"/>
            <a:ext cx="273132" cy="646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11C3CD5F-7185-4231-A6F6-D573DA4AF294}"/>
              </a:ext>
            </a:extLst>
          </p:cNvPr>
          <p:cNvSpPr/>
          <p:nvPr/>
        </p:nvSpPr>
        <p:spPr>
          <a:xfrm>
            <a:off x="759628" y="6812280"/>
            <a:ext cx="611971" cy="1499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A8C76A3-F2BD-4D6D-8411-4427B0173629}"/>
              </a:ext>
            </a:extLst>
          </p:cNvPr>
          <p:cNvSpPr txBox="1"/>
          <p:nvPr/>
        </p:nvSpPr>
        <p:spPr>
          <a:xfrm>
            <a:off x="704435" y="6771824"/>
            <a:ext cx="115288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900" dirty="0"/>
              <a:t>Masakazu Kobayashi</a:t>
            </a:r>
            <a:endParaRPr kumimoji="1" lang="ja-JP" altLang="en-US" sz="900" dirty="0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121D150D-F590-4D42-BFE4-20B5EBC28307}"/>
              </a:ext>
            </a:extLst>
          </p:cNvPr>
          <p:cNvSpPr/>
          <p:nvPr/>
        </p:nvSpPr>
        <p:spPr>
          <a:xfrm>
            <a:off x="1065613" y="3103853"/>
            <a:ext cx="534587" cy="110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6D1E2B9C-DFEE-411F-9A96-03385B1E8700}"/>
              </a:ext>
            </a:extLst>
          </p:cNvPr>
          <p:cNvSpPr txBox="1"/>
          <p:nvPr/>
        </p:nvSpPr>
        <p:spPr>
          <a:xfrm>
            <a:off x="992149" y="3110989"/>
            <a:ext cx="64953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600" dirty="0">
                <a:latin typeface="+mn-ea"/>
              </a:rPr>
              <a:t>長野県</a:t>
            </a:r>
            <a:r>
              <a:rPr lang="en-US" altLang="ja-JP" sz="600" dirty="0"/>
              <a:t>P Zoom</a:t>
            </a: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4C34053B-B046-4045-9177-77160DF7DD95}"/>
              </a:ext>
            </a:extLst>
          </p:cNvPr>
          <p:cNvSpPr/>
          <p:nvPr/>
        </p:nvSpPr>
        <p:spPr>
          <a:xfrm>
            <a:off x="1332906" y="3294953"/>
            <a:ext cx="220711" cy="578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BB5998BC-646E-4E00-9296-998AD42DCF38}"/>
              </a:ext>
            </a:extLst>
          </p:cNvPr>
          <p:cNvSpPr txBox="1"/>
          <p:nvPr/>
        </p:nvSpPr>
        <p:spPr>
          <a:xfrm>
            <a:off x="1235080" y="3246151"/>
            <a:ext cx="641836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>
                <a:solidFill>
                  <a:schemeClr val="bg1">
                    <a:lumMod val="65000"/>
                  </a:schemeClr>
                </a:solidFill>
              </a:rPr>
              <a:t>Kobayashi</a:t>
            </a:r>
            <a:endParaRPr kumimoji="1" lang="ja-JP" altLang="en-US" sz="5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44B171BA-AB16-4C9F-82E3-FE08CC9FA81B}"/>
              </a:ext>
            </a:extLst>
          </p:cNvPr>
          <p:cNvSpPr/>
          <p:nvPr/>
        </p:nvSpPr>
        <p:spPr>
          <a:xfrm>
            <a:off x="2174088" y="2351873"/>
            <a:ext cx="30426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">
            <a:extLst>
              <a:ext uri="{FF2B5EF4-FFF2-40B4-BE49-F238E27FC236}">
                <a16:creationId xmlns:a16="http://schemas.microsoft.com/office/drawing/2014/main" id="{7CECF5B7-6602-417C-98CD-CAA3B9CCB56C}"/>
              </a:ext>
            </a:extLst>
          </p:cNvPr>
          <p:cNvSpPr txBox="1"/>
          <p:nvPr/>
        </p:nvSpPr>
        <p:spPr>
          <a:xfrm>
            <a:off x="528319" y="590550"/>
            <a:ext cx="5501005" cy="115951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sz="1200" dirty="0">
                <a:latin typeface="ＭＳ ゴシック"/>
                <a:cs typeface="ＭＳ ゴシック"/>
              </a:rPr>
              <a:t>（１）リンクをクリックして参加</a:t>
            </a:r>
          </a:p>
          <a:p>
            <a:pPr marL="299085">
              <a:lnSpc>
                <a:spcPct val="100000"/>
              </a:lnSpc>
              <a:spcBef>
                <a:spcPts val="360"/>
              </a:spcBef>
            </a:pPr>
            <a:r>
              <a:rPr sz="1200" dirty="0">
                <a:latin typeface="ＭＳ ゴシック"/>
                <a:cs typeface="ＭＳ ゴシック"/>
              </a:rPr>
              <a:t>（メールを受け取る端末とミーティングに参加する端末が同じ場</a:t>
            </a:r>
            <a:r>
              <a:rPr sz="1200" spc="5" dirty="0">
                <a:latin typeface="ＭＳ ゴシック"/>
                <a:cs typeface="ＭＳ ゴシック"/>
              </a:rPr>
              <a:t>合</a:t>
            </a:r>
            <a:r>
              <a:rPr sz="1050" spc="5" dirty="0">
                <a:latin typeface="ＭＳ ゴシック"/>
                <a:cs typeface="ＭＳ ゴシック"/>
              </a:rPr>
              <a:t>）</a:t>
            </a:r>
            <a:endParaRPr sz="1050" dirty="0">
              <a:latin typeface="ＭＳ ゴシック"/>
              <a:cs typeface="ＭＳ ゴシック"/>
            </a:endParaRPr>
          </a:p>
          <a:p>
            <a:pPr marL="146685">
              <a:lnSpc>
                <a:spcPct val="100000"/>
              </a:lnSpc>
              <a:spcBef>
                <a:spcPts val="459"/>
              </a:spcBef>
            </a:pPr>
            <a:r>
              <a:rPr sz="1050" dirty="0">
                <a:latin typeface="HG丸ｺﾞｼｯｸM-PRO"/>
                <a:cs typeface="HG丸ｺﾞｼｯｸM-PRO"/>
              </a:rPr>
              <a:t>ⅰ）PC</a:t>
            </a:r>
            <a:r>
              <a:rPr sz="1050" spc="-100" dirty="0">
                <a:latin typeface="HG丸ｺﾞｼｯｸM-PRO"/>
                <a:cs typeface="HG丸ｺﾞｼｯｸM-PRO"/>
              </a:rPr>
              <a:t> </a:t>
            </a:r>
            <a:r>
              <a:rPr sz="1050" spc="5" dirty="0">
                <a:latin typeface="HG丸ｺﾞｼｯｸM-PRO"/>
                <a:cs typeface="HG丸ｺﾞｼｯｸM-PRO"/>
              </a:rPr>
              <a:t>か</a:t>
            </a:r>
            <a:r>
              <a:rPr sz="1050" spc="-10" dirty="0">
                <a:latin typeface="HG丸ｺﾞｼｯｸM-PRO"/>
                <a:cs typeface="HG丸ｺﾞｼｯｸM-PRO"/>
              </a:rPr>
              <a:t>ら</a:t>
            </a:r>
            <a:r>
              <a:rPr sz="1050" spc="5" dirty="0">
                <a:latin typeface="HG丸ｺﾞｼｯｸM-PRO"/>
                <a:cs typeface="HG丸ｺﾞｼｯｸM-PRO"/>
              </a:rPr>
              <a:t>参</a:t>
            </a:r>
            <a:r>
              <a:rPr sz="1050" spc="-10" dirty="0">
                <a:latin typeface="HG丸ｺﾞｼｯｸM-PRO"/>
                <a:cs typeface="HG丸ｺﾞｼｯｸM-PRO"/>
              </a:rPr>
              <a:t>加</a:t>
            </a:r>
            <a:r>
              <a:rPr sz="1050" spc="5" dirty="0">
                <a:latin typeface="HG丸ｺﾞｼｯｸM-PRO"/>
                <a:cs typeface="HG丸ｺﾞｼｯｸM-PRO"/>
              </a:rPr>
              <a:t>す</a:t>
            </a:r>
            <a:r>
              <a:rPr sz="1050" spc="-10" dirty="0">
                <a:latin typeface="HG丸ｺﾞｼｯｸM-PRO"/>
                <a:cs typeface="HG丸ｺﾞｼｯｸM-PRO"/>
              </a:rPr>
              <a:t>る</a:t>
            </a:r>
            <a:r>
              <a:rPr sz="1050" spc="5" dirty="0">
                <a:latin typeface="HG丸ｺﾞｼｯｸM-PRO"/>
                <a:cs typeface="HG丸ｺﾞｼｯｸM-PRO"/>
              </a:rPr>
              <a:t>場合</a:t>
            </a:r>
            <a:endParaRPr sz="1050" dirty="0">
              <a:latin typeface="HG丸ｺﾞｼｯｸM-PRO"/>
              <a:cs typeface="HG丸ｺﾞｼｯｸM-PRO"/>
            </a:endParaRPr>
          </a:p>
          <a:p>
            <a:pPr marL="413384" marR="5080" indent="-132715">
              <a:lnSpc>
                <a:spcPct val="142900"/>
              </a:lnSpc>
            </a:pPr>
            <a:r>
              <a:rPr sz="1050" spc="5" dirty="0">
                <a:latin typeface="HG丸ｺﾞｼｯｸM-PRO"/>
                <a:cs typeface="HG丸ｺﾞｼｯｸM-PRO"/>
              </a:rPr>
              <a:t>①</a:t>
            </a:r>
            <a:r>
              <a:rPr sz="1050" spc="5" dirty="0" err="1">
                <a:latin typeface="HG丸ｺﾞｼｯｸM-PRO"/>
                <a:cs typeface="HG丸ｺﾞｼｯｸM-PRO"/>
              </a:rPr>
              <a:t>リン</a:t>
            </a:r>
            <a:r>
              <a:rPr sz="1050" spc="-10" dirty="0" err="1">
                <a:latin typeface="HG丸ｺﾞｼｯｸM-PRO"/>
                <a:cs typeface="HG丸ｺﾞｼｯｸM-PRO"/>
              </a:rPr>
              <a:t>ク</a:t>
            </a:r>
            <a:r>
              <a:rPr sz="1050" spc="5" dirty="0" err="1">
                <a:latin typeface="HG丸ｺﾞｼｯｸM-PRO"/>
                <a:cs typeface="HG丸ｺﾞｼｯｸM-PRO"/>
              </a:rPr>
              <a:t>をクリッ</a:t>
            </a:r>
            <a:r>
              <a:rPr sz="1050" spc="-10" dirty="0" err="1">
                <a:latin typeface="HG丸ｺﾞｼｯｸM-PRO"/>
                <a:cs typeface="HG丸ｺﾞｼｯｸM-PRO"/>
              </a:rPr>
              <a:t>ク</a:t>
            </a:r>
            <a:r>
              <a:rPr sz="1050" spc="5" dirty="0" err="1">
                <a:latin typeface="HG丸ｺﾞｼｯｸM-PRO"/>
                <a:cs typeface="HG丸ｺﾞｼｯｸM-PRO"/>
              </a:rPr>
              <a:t>するとブラ</a:t>
            </a:r>
            <a:r>
              <a:rPr sz="1050" spc="-10" dirty="0" err="1">
                <a:latin typeface="HG丸ｺﾞｼｯｸM-PRO"/>
                <a:cs typeface="HG丸ｺﾞｼｯｸM-PRO"/>
              </a:rPr>
              <a:t>ウ</a:t>
            </a:r>
            <a:r>
              <a:rPr sz="1050" spc="5" dirty="0" err="1">
                <a:latin typeface="HG丸ｺﾞｼｯｸM-PRO"/>
                <a:cs typeface="HG丸ｺﾞｼｯｸM-PRO"/>
              </a:rPr>
              <a:t>ザが立ち</a:t>
            </a:r>
            <a:r>
              <a:rPr sz="1050" spc="-10" dirty="0" err="1">
                <a:latin typeface="HG丸ｺﾞｼｯｸM-PRO"/>
                <a:cs typeface="HG丸ｺﾞｼｯｸM-PRO"/>
              </a:rPr>
              <a:t>上</a:t>
            </a:r>
            <a:r>
              <a:rPr sz="1050" spc="5" dirty="0" err="1">
                <a:latin typeface="HG丸ｺﾞｼｯｸM-PRO"/>
                <a:cs typeface="HG丸ｺﾞｼｯｸM-PRO"/>
              </a:rPr>
              <a:t>がり</a:t>
            </a:r>
            <a:r>
              <a:rPr sz="1050" spc="-525" dirty="0">
                <a:latin typeface="HG丸ｺﾞｼｯｸM-PRO"/>
                <a:cs typeface="HG丸ｺﾞｼｯｸM-PRO"/>
              </a:rPr>
              <a:t>、</a:t>
            </a:r>
            <a:r>
              <a:rPr lang="ja-JP" altLang="en-US" sz="1050" spc="5" dirty="0">
                <a:latin typeface="HG丸ｺﾞｼｯｸM-PRO"/>
                <a:cs typeface="HG丸ｺﾞｼｯｸM-PRO"/>
              </a:rPr>
              <a:t>「</a:t>
            </a:r>
            <a:r>
              <a:rPr lang="en-US" sz="1050" spc="-5" dirty="0">
                <a:latin typeface="HG丸ｺﾞｼｯｸM-PRO"/>
                <a:cs typeface="HG丸ｺﾞｼｯｸM-PRO"/>
              </a:rPr>
              <a:t>Z</a:t>
            </a:r>
            <a:r>
              <a:rPr sz="1050" spc="-5" dirty="0">
                <a:latin typeface="HG丸ｺﾞｼｯｸM-PRO"/>
                <a:cs typeface="HG丸ｺﾞｼｯｸM-PRO"/>
              </a:rPr>
              <a:t>oom</a:t>
            </a:r>
            <a:r>
              <a:rPr sz="1050" spc="130" dirty="0">
                <a:latin typeface="HG丸ｺﾞｼｯｸM-PRO"/>
                <a:cs typeface="HG丸ｺﾞｼｯｸM-PRO"/>
              </a:rPr>
              <a:t> </a:t>
            </a:r>
            <a:r>
              <a:rPr sz="1050" spc="5" dirty="0">
                <a:latin typeface="HG丸ｺﾞｼｯｸM-PRO"/>
                <a:cs typeface="HG丸ｺﾞｼｯｸM-PRO"/>
              </a:rPr>
              <a:t>を</a:t>
            </a:r>
            <a:r>
              <a:rPr sz="1050" spc="-10" dirty="0">
                <a:latin typeface="HG丸ｺﾞｼｯｸM-PRO"/>
                <a:cs typeface="HG丸ｺﾞｼｯｸM-PRO"/>
              </a:rPr>
              <a:t>開</a:t>
            </a:r>
            <a:r>
              <a:rPr sz="1050" spc="5" dirty="0">
                <a:latin typeface="HG丸ｺﾞｼｯｸM-PRO"/>
                <a:cs typeface="HG丸ｺﾞｼｯｸM-PRO"/>
              </a:rPr>
              <a:t>き</a:t>
            </a:r>
            <a:r>
              <a:rPr sz="1050" spc="-10" dirty="0">
                <a:latin typeface="HG丸ｺﾞｼｯｸM-PRO"/>
                <a:cs typeface="HG丸ｺﾞｼｯｸM-PRO"/>
              </a:rPr>
              <a:t>ま</a:t>
            </a:r>
            <a:r>
              <a:rPr sz="1050" spc="5" dirty="0">
                <a:latin typeface="HG丸ｺﾞｼｯｸM-PRO"/>
                <a:cs typeface="HG丸ｺﾞｼｯｸM-PRO"/>
              </a:rPr>
              <a:t>すか？」と</a:t>
            </a:r>
            <a:r>
              <a:rPr sz="1050" spc="-10" dirty="0">
                <a:latin typeface="HG丸ｺﾞｼｯｸM-PRO"/>
                <a:cs typeface="HG丸ｺﾞｼｯｸM-PRO"/>
              </a:rPr>
              <a:t>聞</a:t>
            </a:r>
            <a:r>
              <a:rPr sz="1050" spc="5" dirty="0">
                <a:latin typeface="HG丸ｺﾞｼｯｸM-PRO"/>
                <a:cs typeface="HG丸ｺﾞｼｯｸM-PRO"/>
              </a:rPr>
              <a:t>かれ ます</a:t>
            </a:r>
            <a:r>
              <a:rPr sz="1050" spc="-10" dirty="0">
                <a:latin typeface="HG丸ｺﾞｼｯｸM-PRO"/>
                <a:cs typeface="HG丸ｺﾞｼｯｸM-PRO"/>
              </a:rPr>
              <a:t>の</a:t>
            </a:r>
            <a:r>
              <a:rPr sz="1050" spc="5" dirty="0">
                <a:latin typeface="HG丸ｺﾞｼｯｸM-PRO"/>
                <a:cs typeface="HG丸ｺﾞｼｯｸM-PRO"/>
              </a:rPr>
              <a:t>で</a:t>
            </a:r>
            <a:r>
              <a:rPr sz="1050" spc="-10" dirty="0">
                <a:latin typeface="HG丸ｺﾞｼｯｸM-PRO"/>
                <a:cs typeface="HG丸ｺﾞｼｯｸM-PRO"/>
              </a:rPr>
              <a:t>「</a:t>
            </a:r>
            <a:r>
              <a:rPr sz="1050" spc="-5" dirty="0">
                <a:latin typeface="HG丸ｺﾞｼｯｸM-PRO"/>
                <a:cs typeface="HG丸ｺﾞｼｯｸM-PRO"/>
              </a:rPr>
              <a:t>Zoom</a:t>
            </a:r>
            <a:r>
              <a:rPr sz="1050" spc="-90" dirty="0">
                <a:latin typeface="HG丸ｺﾞｼｯｸM-PRO"/>
                <a:cs typeface="HG丸ｺﾞｼｯｸM-PRO"/>
              </a:rPr>
              <a:t> </a:t>
            </a:r>
            <a:r>
              <a:rPr sz="1050" spc="-10" dirty="0">
                <a:latin typeface="HG丸ｺﾞｼｯｸM-PRO"/>
                <a:cs typeface="HG丸ｺﾞｼｯｸM-PRO"/>
              </a:rPr>
              <a:t>を</a:t>
            </a:r>
            <a:r>
              <a:rPr sz="1050" spc="5" dirty="0">
                <a:latin typeface="HG丸ｺﾞｼｯｸM-PRO"/>
                <a:cs typeface="HG丸ｺﾞｼｯｸM-PRO"/>
              </a:rPr>
              <a:t>開</a:t>
            </a:r>
            <a:r>
              <a:rPr sz="1050" spc="-10" dirty="0">
                <a:latin typeface="HG丸ｺﾞｼｯｸM-PRO"/>
                <a:cs typeface="HG丸ｺﾞｼｯｸM-PRO"/>
              </a:rPr>
              <a:t>く</a:t>
            </a:r>
            <a:r>
              <a:rPr sz="1050" spc="5" dirty="0">
                <a:latin typeface="HG丸ｺﾞｼｯｸM-PRO"/>
                <a:cs typeface="HG丸ｺﾞｼｯｸM-PRO"/>
              </a:rPr>
              <a:t>」を</a:t>
            </a:r>
            <a:r>
              <a:rPr sz="1050" spc="-10" dirty="0">
                <a:latin typeface="HG丸ｺﾞｼｯｸM-PRO"/>
                <a:cs typeface="HG丸ｺﾞｼｯｸM-PRO"/>
              </a:rPr>
              <a:t>ク</a:t>
            </a:r>
            <a:r>
              <a:rPr sz="1050" spc="5" dirty="0">
                <a:latin typeface="HG丸ｺﾞｼｯｸM-PRO"/>
                <a:cs typeface="HG丸ｺﾞｼｯｸM-PRO"/>
              </a:rPr>
              <a:t>リ</a:t>
            </a:r>
            <a:r>
              <a:rPr sz="1050" spc="-10" dirty="0">
                <a:latin typeface="HG丸ｺﾞｼｯｸM-PRO"/>
                <a:cs typeface="HG丸ｺﾞｼｯｸM-PRO"/>
              </a:rPr>
              <a:t>ッ</a:t>
            </a:r>
            <a:r>
              <a:rPr sz="1050" spc="5" dirty="0">
                <a:latin typeface="HG丸ｺﾞｼｯｸM-PRO"/>
                <a:cs typeface="HG丸ｺﾞｼｯｸM-PRO"/>
              </a:rPr>
              <a:t>ク</a:t>
            </a:r>
            <a:r>
              <a:rPr sz="1050" spc="-10" dirty="0">
                <a:latin typeface="HG丸ｺﾞｼｯｸM-PRO"/>
                <a:cs typeface="HG丸ｺﾞｼｯｸM-PRO"/>
              </a:rPr>
              <a:t>し</a:t>
            </a:r>
            <a:r>
              <a:rPr sz="1050" spc="5" dirty="0">
                <a:latin typeface="HG丸ｺﾞｼｯｸM-PRO"/>
                <a:cs typeface="HG丸ｺﾞｼｯｸM-PRO"/>
              </a:rPr>
              <a:t>て</a:t>
            </a:r>
            <a:r>
              <a:rPr sz="1050" spc="-10" dirty="0">
                <a:latin typeface="HG丸ｺﾞｼｯｸM-PRO"/>
                <a:cs typeface="HG丸ｺﾞｼｯｸM-PRO"/>
              </a:rPr>
              <a:t>く</a:t>
            </a:r>
            <a:r>
              <a:rPr sz="1050" spc="5" dirty="0">
                <a:latin typeface="HG丸ｺﾞｼｯｸM-PRO"/>
                <a:cs typeface="HG丸ｺﾞｼｯｸM-PRO"/>
              </a:rPr>
              <a:t>だ</a:t>
            </a:r>
            <a:r>
              <a:rPr sz="1050" spc="-10" dirty="0">
                <a:latin typeface="HG丸ｺﾞｼｯｸM-PRO"/>
                <a:cs typeface="HG丸ｺﾞｼｯｸM-PRO"/>
              </a:rPr>
              <a:t>さ</a:t>
            </a:r>
            <a:r>
              <a:rPr sz="1050" spc="5" dirty="0">
                <a:latin typeface="HG丸ｺﾞｼｯｸM-PRO"/>
                <a:cs typeface="HG丸ｺﾞｼｯｸM-PRO"/>
              </a:rPr>
              <a:t>い。</a:t>
            </a:r>
            <a:endParaRPr sz="1050" dirty="0">
              <a:latin typeface="HG丸ｺﾞｼｯｸM-PRO"/>
              <a:cs typeface="HG丸ｺﾞｼｯｸM-PRO"/>
            </a:endParaRPr>
          </a:p>
        </p:txBody>
      </p:sp>
      <p:grpSp>
        <p:nvGrpSpPr>
          <p:cNvPr id="3" name="object 12">
            <a:extLst>
              <a:ext uri="{FF2B5EF4-FFF2-40B4-BE49-F238E27FC236}">
                <a16:creationId xmlns:a16="http://schemas.microsoft.com/office/drawing/2014/main" id="{100C1F83-CAB4-4BBA-A1A9-B593F0004DBE}"/>
              </a:ext>
            </a:extLst>
          </p:cNvPr>
          <p:cNvGrpSpPr/>
          <p:nvPr/>
        </p:nvGrpSpPr>
        <p:grpSpPr>
          <a:xfrm>
            <a:off x="994410" y="1878990"/>
            <a:ext cx="4752340" cy="2799715"/>
            <a:chOff x="994410" y="5360695"/>
            <a:chExt cx="4752340" cy="2799715"/>
          </a:xfrm>
        </p:grpSpPr>
        <p:sp>
          <p:nvSpPr>
            <p:cNvPr id="4" name="object 13">
              <a:extLst>
                <a:ext uri="{FF2B5EF4-FFF2-40B4-BE49-F238E27FC236}">
                  <a16:creationId xmlns:a16="http://schemas.microsoft.com/office/drawing/2014/main" id="{5DA2FC71-2535-474E-95C6-74BEA3A5FE05}"/>
                </a:ext>
              </a:extLst>
            </p:cNvPr>
            <p:cNvSpPr/>
            <p:nvPr/>
          </p:nvSpPr>
          <p:spPr>
            <a:xfrm>
              <a:off x="1003935" y="5370220"/>
              <a:ext cx="4716681" cy="278028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14">
              <a:extLst>
                <a:ext uri="{FF2B5EF4-FFF2-40B4-BE49-F238E27FC236}">
                  <a16:creationId xmlns:a16="http://schemas.microsoft.com/office/drawing/2014/main" id="{A6A60A9E-6BED-4425-A06E-F3C40A58A156}"/>
                </a:ext>
              </a:extLst>
            </p:cNvPr>
            <p:cNvSpPr/>
            <p:nvPr/>
          </p:nvSpPr>
          <p:spPr>
            <a:xfrm>
              <a:off x="999172" y="5365458"/>
              <a:ext cx="4742815" cy="2790190"/>
            </a:xfrm>
            <a:custGeom>
              <a:avLst/>
              <a:gdLst/>
              <a:ahLst/>
              <a:cxnLst/>
              <a:rect l="l" t="t" r="r" b="b"/>
              <a:pathLst>
                <a:path w="4742815" h="2790190">
                  <a:moveTo>
                    <a:pt x="0" y="2789809"/>
                  </a:moveTo>
                  <a:lnTo>
                    <a:pt x="4742815" y="2789809"/>
                  </a:lnTo>
                  <a:lnTo>
                    <a:pt x="4742815" y="0"/>
                  </a:lnTo>
                  <a:lnTo>
                    <a:pt x="0" y="0"/>
                  </a:lnTo>
                  <a:lnTo>
                    <a:pt x="0" y="278980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15">
              <a:extLst>
                <a:ext uri="{FF2B5EF4-FFF2-40B4-BE49-F238E27FC236}">
                  <a16:creationId xmlns:a16="http://schemas.microsoft.com/office/drawing/2014/main" id="{4D5EF5FE-94A1-49EB-BDDC-6EDCEBE3F3A6}"/>
                </a:ext>
              </a:extLst>
            </p:cNvPr>
            <p:cNvSpPr/>
            <p:nvPr/>
          </p:nvSpPr>
          <p:spPr>
            <a:xfrm>
              <a:off x="3340735" y="5715000"/>
              <a:ext cx="432434" cy="232410"/>
            </a:xfrm>
            <a:custGeom>
              <a:avLst/>
              <a:gdLst/>
              <a:ahLst/>
              <a:cxnLst/>
              <a:rect l="l" t="t" r="r" b="b"/>
              <a:pathLst>
                <a:path w="432435" h="232410">
                  <a:moveTo>
                    <a:pt x="0" y="232410"/>
                  </a:moveTo>
                  <a:lnTo>
                    <a:pt x="432435" y="232410"/>
                  </a:lnTo>
                  <a:lnTo>
                    <a:pt x="432435" y="0"/>
                  </a:lnTo>
                  <a:lnTo>
                    <a:pt x="0" y="0"/>
                  </a:lnTo>
                  <a:lnTo>
                    <a:pt x="0" y="232410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330477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6848" y="700532"/>
            <a:ext cx="509714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10" dirty="0">
                <a:latin typeface="HG丸ｺﾞｼｯｸM-PRO"/>
                <a:cs typeface="HG丸ｺﾞｼｯｸM-PRO"/>
              </a:rPr>
              <a:t>②</a:t>
            </a:r>
            <a:r>
              <a:rPr sz="1050" spc="5" dirty="0">
                <a:latin typeface="HG丸ｺﾞｼｯｸM-PRO"/>
                <a:cs typeface="HG丸ｺﾞｼｯｸM-PRO"/>
              </a:rPr>
              <a:t>次</a:t>
            </a:r>
            <a:r>
              <a:rPr sz="1050" spc="-10" dirty="0">
                <a:latin typeface="HG丸ｺﾞｼｯｸM-PRO"/>
                <a:cs typeface="HG丸ｺﾞｼｯｸM-PRO"/>
              </a:rPr>
              <a:t>に</a:t>
            </a:r>
            <a:r>
              <a:rPr sz="1050" spc="5" dirty="0">
                <a:latin typeface="HG丸ｺﾞｼｯｸM-PRO"/>
                <a:cs typeface="HG丸ｺﾞｼｯｸM-PRO"/>
              </a:rPr>
              <a:t>こ</a:t>
            </a:r>
            <a:r>
              <a:rPr sz="1050" spc="-10" dirty="0">
                <a:latin typeface="HG丸ｺﾞｼｯｸM-PRO"/>
                <a:cs typeface="HG丸ｺﾞｼｯｸM-PRO"/>
              </a:rPr>
              <a:t>の</a:t>
            </a:r>
            <a:r>
              <a:rPr sz="1050" spc="5" dirty="0">
                <a:latin typeface="HG丸ｺﾞｼｯｸM-PRO"/>
                <a:cs typeface="HG丸ｺﾞｼｯｸM-PRO"/>
              </a:rPr>
              <a:t>よ</a:t>
            </a:r>
            <a:r>
              <a:rPr sz="1050" spc="-10" dirty="0">
                <a:latin typeface="HG丸ｺﾞｼｯｸM-PRO"/>
                <a:cs typeface="HG丸ｺﾞｼｯｸM-PRO"/>
              </a:rPr>
              <a:t>う</a:t>
            </a:r>
            <a:r>
              <a:rPr sz="1050" spc="5" dirty="0">
                <a:latin typeface="HG丸ｺﾞｼｯｸM-PRO"/>
                <a:cs typeface="HG丸ｺﾞｼｯｸM-PRO"/>
              </a:rPr>
              <a:t>な</a:t>
            </a:r>
            <a:r>
              <a:rPr sz="1050" spc="-10" dirty="0">
                <a:latin typeface="HG丸ｺﾞｼｯｸM-PRO"/>
                <a:cs typeface="HG丸ｺﾞｼｯｸM-PRO"/>
              </a:rPr>
              <a:t>画</a:t>
            </a:r>
            <a:r>
              <a:rPr sz="1050" spc="5" dirty="0">
                <a:latin typeface="HG丸ｺﾞｼｯｸM-PRO"/>
                <a:cs typeface="HG丸ｺﾞｼｯｸM-PRO"/>
              </a:rPr>
              <a:t>面が</a:t>
            </a:r>
            <a:r>
              <a:rPr sz="1050" spc="-10" dirty="0">
                <a:latin typeface="HG丸ｺﾞｼｯｸM-PRO"/>
                <a:cs typeface="HG丸ｺﾞｼｯｸM-PRO"/>
              </a:rPr>
              <a:t>出</a:t>
            </a:r>
            <a:r>
              <a:rPr sz="1050" spc="5" dirty="0">
                <a:latin typeface="HG丸ｺﾞｼｯｸM-PRO"/>
                <a:cs typeface="HG丸ｺﾞｼｯｸM-PRO"/>
              </a:rPr>
              <a:t>ま</a:t>
            </a:r>
            <a:r>
              <a:rPr sz="1050" spc="-10" dirty="0">
                <a:latin typeface="HG丸ｺﾞｼｯｸM-PRO"/>
                <a:cs typeface="HG丸ｺﾞｼｯｸM-PRO"/>
              </a:rPr>
              <a:t>す</a:t>
            </a:r>
            <a:r>
              <a:rPr sz="1050" spc="5" dirty="0">
                <a:latin typeface="HG丸ｺﾞｼｯｸM-PRO"/>
                <a:cs typeface="HG丸ｺﾞｼｯｸM-PRO"/>
              </a:rPr>
              <a:t>の</a:t>
            </a:r>
            <a:r>
              <a:rPr sz="1050" spc="-10" dirty="0">
                <a:latin typeface="HG丸ｺﾞｼｯｸM-PRO"/>
                <a:cs typeface="HG丸ｺﾞｼｯｸM-PRO"/>
              </a:rPr>
              <a:t>で</a:t>
            </a:r>
            <a:r>
              <a:rPr sz="1050" spc="5" dirty="0">
                <a:latin typeface="HG丸ｺﾞｼｯｸM-PRO"/>
                <a:cs typeface="HG丸ｺﾞｼｯｸM-PRO"/>
              </a:rPr>
              <a:t>「</a:t>
            </a:r>
            <a:r>
              <a:rPr sz="1050" spc="-10" dirty="0">
                <a:latin typeface="HG丸ｺﾞｼｯｸM-PRO"/>
                <a:cs typeface="HG丸ｺﾞｼｯｸM-PRO"/>
              </a:rPr>
              <a:t>ビ</a:t>
            </a:r>
            <a:r>
              <a:rPr sz="1050" spc="5" dirty="0">
                <a:latin typeface="HG丸ｺﾞｼｯｸM-PRO"/>
                <a:cs typeface="HG丸ｺﾞｼｯｸM-PRO"/>
              </a:rPr>
              <a:t>デ</a:t>
            </a:r>
            <a:r>
              <a:rPr sz="1050" spc="-10" dirty="0">
                <a:latin typeface="HG丸ｺﾞｼｯｸM-PRO"/>
                <a:cs typeface="HG丸ｺﾞｼｯｸM-PRO"/>
              </a:rPr>
              <a:t>オ</a:t>
            </a:r>
            <a:r>
              <a:rPr sz="1050" spc="5" dirty="0">
                <a:latin typeface="HG丸ｺﾞｼｯｸM-PRO"/>
                <a:cs typeface="HG丸ｺﾞｼｯｸM-PRO"/>
              </a:rPr>
              <a:t>付き</a:t>
            </a:r>
            <a:r>
              <a:rPr sz="1050" spc="-10" dirty="0">
                <a:latin typeface="HG丸ｺﾞｼｯｸM-PRO"/>
                <a:cs typeface="HG丸ｺﾞｼｯｸM-PRO"/>
              </a:rPr>
              <a:t>で</a:t>
            </a:r>
            <a:r>
              <a:rPr sz="1050" spc="5" dirty="0">
                <a:latin typeface="HG丸ｺﾞｼｯｸM-PRO"/>
                <a:cs typeface="HG丸ｺﾞｼｯｸM-PRO"/>
              </a:rPr>
              <a:t>参</a:t>
            </a:r>
            <a:r>
              <a:rPr sz="1050" spc="-10" dirty="0">
                <a:latin typeface="HG丸ｺﾞｼｯｸM-PRO"/>
                <a:cs typeface="HG丸ｺﾞｼｯｸM-PRO"/>
              </a:rPr>
              <a:t>加</a:t>
            </a:r>
            <a:r>
              <a:rPr sz="1050" spc="5" dirty="0">
                <a:latin typeface="HG丸ｺﾞｼｯｸM-PRO"/>
                <a:cs typeface="HG丸ｺﾞｼｯｸM-PRO"/>
              </a:rPr>
              <a:t>」</a:t>
            </a:r>
            <a:r>
              <a:rPr sz="1050" spc="-10" dirty="0">
                <a:latin typeface="HG丸ｺﾞｼｯｸM-PRO"/>
                <a:cs typeface="HG丸ｺﾞｼｯｸM-PRO"/>
              </a:rPr>
              <a:t>を</a:t>
            </a:r>
            <a:r>
              <a:rPr sz="1050" spc="5" dirty="0">
                <a:latin typeface="HG丸ｺﾞｼｯｸM-PRO"/>
                <a:cs typeface="HG丸ｺﾞｼｯｸM-PRO"/>
              </a:rPr>
              <a:t>ク</a:t>
            </a:r>
            <a:r>
              <a:rPr sz="1050" spc="-10" dirty="0">
                <a:latin typeface="HG丸ｺﾞｼｯｸM-PRO"/>
                <a:cs typeface="HG丸ｺﾞｼｯｸM-PRO"/>
              </a:rPr>
              <a:t>リ</a:t>
            </a:r>
            <a:r>
              <a:rPr sz="1050" spc="5" dirty="0">
                <a:latin typeface="HG丸ｺﾞｼｯｸM-PRO"/>
                <a:cs typeface="HG丸ｺﾞｼｯｸM-PRO"/>
              </a:rPr>
              <a:t>ッ</a:t>
            </a:r>
            <a:r>
              <a:rPr sz="1050" spc="-10" dirty="0">
                <a:latin typeface="HG丸ｺﾞｼｯｸM-PRO"/>
                <a:cs typeface="HG丸ｺﾞｼｯｸM-PRO"/>
              </a:rPr>
              <a:t>ク</a:t>
            </a:r>
            <a:r>
              <a:rPr sz="1050" spc="5" dirty="0">
                <a:latin typeface="HG丸ｺﾞｼｯｸM-PRO"/>
                <a:cs typeface="HG丸ｺﾞｼｯｸM-PRO"/>
              </a:rPr>
              <a:t>して</a:t>
            </a:r>
            <a:r>
              <a:rPr sz="1050" spc="-10" dirty="0">
                <a:latin typeface="HG丸ｺﾞｼｯｸM-PRO"/>
                <a:cs typeface="HG丸ｺﾞｼｯｸM-PRO"/>
              </a:rPr>
              <a:t>く</a:t>
            </a:r>
            <a:r>
              <a:rPr sz="1050" spc="5" dirty="0">
                <a:latin typeface="HG丸ｺﾞｼｯｸM-PRO"/>
                <a:cs typeface="HG丸ｺﾞｼｯｸM-PRO"/>
              </a:rPr>
              <a:t>だ</a:t>
            </a:r>
            <a:r>
              <a:rPr sz="1050" spc="-10" dirty="0">
                <a:latin typeface="HG丸ｺﾞｼｯｸM-PRO"/>
                <a:cs typeface="HG丸ｺﾞｼｯｸM-PRO"/>
              </a:rPr>
              <a:t>さ</a:t>
            </a:r>
            <a:r>
              <a:rPr sz="1050" spc="5" dirty="0">
                <a:latin typeface="HG丸ｺﾞｼｯｸM-PRO"/>
                <a:cs typeface="HG丸ｺﾞｼｯｸM-PRO"/>
              </a:rPr>
              <a:t>い。</a:t>
            </a:r>
            <a:endParaRPr sz="1050">
              <a:latin typeface="HG丸ｺﾞｼｯｸM-PRO"/>
              <a:cs typeface="HG丸ｺﾞｼｯｸM-PR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96848" y="3901567"/>
            <a:ext cx="509714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10" dirty="0">
                <a:latin typeface="HG丸ｺﾞｼｯｸM-PRO"/>
                <a:cs typeface="HG丸ｺﾞｼｯｸM-PRO"/>
              </a:rPr>
              <a:t>③</a:t>
            </a:r>
            <a:r>
              <a:rPr sz="1050" spc="5" dirty="0">
                <a:latin typeface="HG丸ｺﾞｼｯｸM-PRO"/>
                <a:cs typeface="HG丸ｺﾞｼｯｸM-PRO"/>
              </a:rPr>
              <a:t>次</a:t>
            </a:r>
            <a:r>
              <a:rPr sz="1050" spc="-10" dirty="0">
                <a:latin typeface="HG丸ｺﾞｼｯｸM-PRO"/>
                <a:cs typeface="HG丸ｺﾞｼｯｸM-PRO"/>
              </a:rPr>
              <a:t>に</a:t>
            </a:r>
            <a:r>
              <a:rPr sz="1050" spc="5" dirty="0">
                <a:latin typeface="HG丸ｺﾞｼｯｸM-PRO"/>
                <a:cs typeface="HG丸ｺﾞｼｯｸM-PRO"/>
              </a:rPr>
              <a:t>接</a:t>
            </a:r>
            <a:r>
              <a:rPr sz="1050" spc="-10" dirty="0">
                <a:latin typeface="HG丸ｺﾞｼｯｸM-PRO"/>
                <a:cs typeface="HG丸ｺﾞｼｯｸM-PRO"/>
              </a:rPr>
              <a:t>続</a:t>
            </a:r>
            <a:r>
              <a:rPr sz="1050" spc="5" dirty="0">
                <a:latin typeface="HG丸ｺﾞｼｯｸM-PRO"/>
                <a:cs typeface="HG丸ｺﾞｼｯｸM-PRO"/>
              </a:rPr>
              <a:t>許</a:t>
            </a:r>
            <a:r>
              <a:rPr sz="1050" spc="-10" dirty="0">
                <a:latin typeface="HG丸ｺﾞｼｯｸM-PRO"/>
                <a:cs typeface="HG丸ｺﾞｼｯｸM-PRO"/>
              </a:rPr>
              <a:t>可</a:t>
            </a:r>
            <a:r>
              <a:rPr sz="1050" spc="5" dirty="0">
                <a:latin typeface="HG丸ｺﾞｼｯｸM-PRO"/>
                <a:cs typeface="HG丸ｺﾞｼｯｸM-PRO"/>
              </a:rPr>
              <a:t>待</a:t>
            </a:r>
            <a:r>
              <a:rPr sz="1050" spc="-10" dirty="0">
                <a:latin typeface="HG丸ｺﾞｼｯｸM-PRO"/>
                <a:cs typeface="HG丸ｺﾞｼｯｸM-PRO"/>
              </a:rPr>
              <a:t>ち</a:t>
            </a:r>
            <a:r>
              <a:rPr sz="1050" spc="5" dirty="0">
                <a:latin typeface="HG丸ｺﾞｼｯｸM-PRO"/>
                <a:cs typeface="HG丸ｺﾞｼｯｸM-PRO"/>
              </a:rPr>
              <a:t>の画</a:t>
            </a:r>
            <a:r>
              <a:rPr sz="1050" spc="-10" dirty="0">
                <a:latin typeface="HG丸ｺﾞｼｯｸM-PRO"/>
                <a:cs typeface="HG丸ｺﾞｼｯｸM-PRO"/>
              </a:rPr>
              <a:t>面</a:t>
            </a:r>
            <a:r>
              <a:rPr sz="1050" spc="5" dirty="0">
                <a:latin typeface="HG丸ｺﾞｼｯｸM-PRO"/>
                <a:cs typeface="HG丸ｺﾞｼｯｸM-PRO"/>
              </a:rPr>
              <a:t>が</a:t>
            </a:r>
            <a:r>
              <a:rPr sz="1050" spc="-10" dirty="0">
                <a:latin typeface="HG丸ｺﾞｼｯｸM-PRO"/>
                <a:cs typeface="HG丸ｺﾞｼｯｸM-PRO"/>
              </a:rPr>
              <a:t>出</a:t>
            </a:r>
            <a:r>
              <a:rPr sz="1050" spc="5" dirty="0">
                <a:latin typeface="HG丸ｺﾞｼｯｸM-PRO"/>
                <a:cs typeface="HG丸ｺﾞｼｯｸM-PRO"/>
              </a:rPr>
              <a:t>ま</a:t>
            </a:r>
            <a:r>
              <a:rPr sz="1050" spc="-10" dirty="0">
                <a:latin typeface="HG丸ｺﾞｼｯｸM-PRO"/>
                <a:cs typeface="HG丸ｺﾞｼｯｸM-PRO"/>
              </a:rPr>
              <a:t>す</a:t>
            </a:r>
            <a:r>
              <a:rPr sz="1050" spc="5" dirty="0">
                <a:latin typeface="HG丸ｺﾞｼｯｸM-PRO"/>
                <a:cs typeface="HG丸ｺﾞｼｯｸM-PRO"/>
              </a:rPr>
              <a:t>の</a:t>
            </a:r>
            <a:r>
              <a:rPr sz="1050" spc="-10" dirty="0">
                <a:latin typeface="HG丸ｺﾞｼｯｸM-PRO"/>
                <a:cs typeface="HG丸ｺﾞｼｯｸM-PRO"/>
              </a:rPr>
              <a:t>で</a:t>
            </a:r>
            <a:r>
              <a:rPr sz="1050" spc="5" dirty="0">
                <a:latin typeface="HG丸ｺﾞｼｯｸM-PRO"/>
                <a:cs typeface="HG丸ｺﾞｼｯｸM-PRO"/>
              </a:rPr>
              <a:t>、</a:t>
            </a:r>
            <a:r>
              <a:rPr sz="1050" spc="-10" dirty="0">
                <a:latin typeface="HG丸ｺﾞｼｯｸM-PRO"/>
                <a:cs typeface="HG丸ｺﾞｼｯｸM-PRO"/>
              </a:rPr>
              <a:t>許</a:t>
            </a:r>
            <a:r>
              <a:rPr sz="1050" spc="5" dirty="0">
                <a:latin typeface="HG丸ｺﾞｼｯｸM-PRO"/>
                <a:cs typeface="HG丸ｺﾞｼｯｸM-PRO"/>
              </a:rPr>
              <a:t>可が</a:t>
            </a:r>
            <a:r>
              <a:rPr sz="1050" spc="-10" dirty="0">
                <a:latin typeface="HG丸ｺﾞｼｯｸM-PRO"/>
                <a:cs typeface="HG丸ｺﾞｼｯｸM-PRO"/>
              </a:rPr>
              <a:t>出</a:t>
            </a:r>
            <a:r>
              <a:rPr sz="1050" spc="5" dirty="0">
                <a:latin typeface="HG丸ｺﾞｼｯｸM-PRO"/>
                <a:cs typeface="HG丸ｺﾞｼｯｸM-PRO"/>
              </a:rPr>
              <a:t>る</a:t>
            </a:r>
            <a:r>
              <a:rPr sz="1050" spc="-10" dirty="0">
                <a:latin typeface="HG丸ｺﾞｼｯｸM-PRO"/>
                <a:cs typeface="HG丸ｺﾞｼｯｸM-PRO"/>
              </a:rPr>
              <a:t>ま</a:t>
            </a:r>
            <a:r>
              <a:rPr sz="1050" spc="5" dirty="0">
                <a:latin typeface="HG丸ｺﾞｼｯｸM-PRO"/>
                <a:cs typeface="HG丸ｺﾞｼｯｸM-PRO"/>
              </a:rPr>
              <a:t>で</a:t>
            </a:r>
            <a:r>
              <a:rPr sz="1050" spc="-10" dirty="0">
                <a:latin typeface="HG丸ｺﾞｼｯｸM-PRO"/>
                <a:cs typeface="HG丸ｺﾞｼｯｸM-PRO"/>
              </a:rPr>
              <a:t>し</a:t>
            </a:r>
            <a:r>
              <a:rPr sz="1050" spc="5" dirty="0">
                <a:latin typeface="HG丸ｺﾞｼｯｸM-PRO"/>
                <a:cs typeface="HG丸ｺﾞｼｯｸM-PRO"/>
              </a:rPr>
              <a:t>ば</a:t>
            </a:r>
            <a:r>
              <a:rPr sz="1050" spc="-10" dirty="0">
                <a:latin typeface="HG丸ｺﾞｼｯｸM-PRO"/>
                <a:cs typeface="HG丸ｺﾞｼｯｸM-PRO"/>
              </a:rPr>
              <a:t>ら</a:t>
            </a:r>
            <a:r>
              <a:rPr sz="1050" spc="5" dirty="0">
                <a:latin typeface="HG丸ｺﾞｼｯｸM-PRO"/>
                <a:cs typeface="HG丸ｺﾞｼｯｸM-PRO"/>
              </a:rPr>
              <a:t>く</a:t>
            </a:r>
            <a:r>
              <a:rPr sz="1050" spc="-10" dirty="0">
                <a:latin typeface="HG丸ｺﾞｼｯｸM-PRO"/>
                <a:cs typeface="HG丸ｺﾞｼｯｸM-PRO"/>
              </a:rPr>
              <a:t>お</a:t>
            </a:r>
            <a:r>
              <a:rPr sz="1050" spc="5" dirty="0">
                <a:latin typeface="HG丸ｺﾞｼｯｸM-PRO"/>
                <a:cs typeface="HG丸ｺﾞｼｯｸM-PRO"/>
              </a:rPr>
              <a:t>待ち</a:t>
            </a:r>
            <a:r>
              <a:rPr sz="1050" spc="-10" dirty="0">
                <a:latin typeface="HG丸ｺﾞｼｯｸM-PRO"/>
                <a:cs typeface="HG丸ｺﾞｼｯｸM-PRO"/>
              </a:rPr>
              <a:t>く</a:t>
            </a:r>
            <a:r>
              <a:rPr sz="1050" spc="5" dirty="0">
                <a:latin typeface="HG丸ｺﾞｼｯｸM-PRO"/>
                <a:cs typeface="HG丸ｺﾞｼｯｸM-PRO"/>
              </a:rPr>
              <a:t>だ</a:t>
            </a:r>
            <a:r>
              <a:rPr sz="1050" spc="-10" dirty="0">
                <a:latin typeface="HG丸ｺﾞｼｯｸM-PRO"/>
                <a:cs typeface="HG丸ｺﾞｼｯｸM-PRO"/>
              </a:rPr>
              <a:t>さ</a:t>
            </a:r>
            <a:r>
              <a:rPr sz="1050" spc="5" dirty="0">
                <a:latin typeface="HG丸ｺﾞｼｯｸM-PRO"/>
                <a:cs typeface="HG丸ｺﾞｼｯｸM-PRO"/>
              </a:rPr>
              <a:t>い。</a:t>
            </a:r>
            <a:endParaRPr sz="1050">
              <a:latin typeface="HG丸ｺﾞｼｯｸM-PRO"/>
              <a:cs typeface="HG丸ｺﾞｼｯｸM-PR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9436" y="6645021"/>
            <a:ext cx="416242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5" dirty="0">
                <a:latin typeface="HG丸ｺﾞｼｯｸM-PRO"/>
                <a:cs typeface="HG丸ｺﾞｼｯｸM-PRO"/>
              </a:rPr>
              <a:t>許</a:t>
            </a:r>
            <a:r>
              <a:rPr sz="1050" spc="-10" dirty="0">
                <a:latin typeface="HG丸ｺﾞｼｯｸM-PRO"/>
                <a:cs typeface="HG丸ｺﾞｼｯｸM-PRO"/>
              </a:rPr>
              <a:t>可</a:t>
            </a:r>
            <a:r>
              <a:rPr sz="1050" spc="5" dirty="0">
                <a:latin typeface="HG丸ｺﾞｼｯｸM-PRO"/>
                <a:cs typeface="HG丸ｺﾞｼｯｸM-PRO"/>
              </a:rPr>
              <a:t>待</a:t>
            </a:r>
            <a:r>
              <a:rPr sz="1050" spc="-10" dirty="0">
                <a:latin typeface="HG丸ｺﾞｼｯｸM-PRO"/>
                <a:cs typeface="HG丸ｺﾞｼｯｸM-PRO"/>
              </a:rPr>
              <a:t>ち</a:t>
            </a:r>
            <a:r>
              <a:rPr sz="1050" spc="5" dirty="0">
                <a:latin typeface="HG丸ｺﾞｼｯｸM-PRO"/>
                <a:cs typeface="HG丸ｺﾞｼｯｸM-PRO"/>
              </a:rPr>
              <a:t>の</a:t>
            </a:r>
            <a:r>
              <a:rPr sz="1050" spc="-10" dirty="0">
                <a:latin typeface="HG丸ｺﾞｼｯｸM-PRO"/>
                <a:cs typeface="HG丸ｺﾞｼｯｸM-PRO"/>
              </a:rPr>
              <a:t>間</a:t>
            </a:r>
            <a:r>
              <a:rPr sz="1050" spc="5" dirty="0">
                <a:latin typeface="HG丸ｺﾞｼｯｸM-PRO"/>
                <a:cs typeface="HG丸ｺﾞｼｯｸM-PRO"/>
              </a:rPr>
              <a:t>に</a:t>
            </a:r>
            <a:r>
              <a:rPr sz="1050" spc="-10" dirty="0">
                <a:latin typeface="HG丸ｺﾞｼｯｸM-PRO"/>
                <a:cs typeface="HG丸ｺﾞｼｯｸM-PRO"/>
              </a:rPr>
              <a:t>パ</a:t>
            </a:r>
            <a:r>
              <a:rPr sz="1050" spc="5" dirty="0">
                <a:latin typeface="HG丸ｺﾞｼｯｸM-PRO"/>
                <a:cs typeface="HG丸ｺﾞｼｯｸM-PRO"/>
              </a:rPr>
              <a:t>ソコ</a:t>
            </a:r>
            <a:r>
              <a:rPr sz="1050" spc="-10" dirty="0">
                <a:latin typeface="HG丸ｺﾞｼｯｸM-PRO"/>
                <a:cs typeface="HG丸ｺﾞｼｯｸM-PRO"/>
              </a:rPr>
              <a:t>ン</a:t>
            </a:r>
            <a:r>
              <a:rPr sz="1050" spc="5" dirty="0">
                <a:latin typeface="HG丸ｺﾞｼｯｸM-PRO"/>
                <a:cs typeface="HG丸ｺﾞｼｯｸM-PRO"/>
              </a:rPr>
              <a:t>右</a:t>
            </a:r>
            <a:r>
              <a:rPr sz="1050" spc="-10" dirty="0">
                <a:latin typeface="HG丸ｺﾞｼｯｸM-PRO"/>
                <a:cs typeface="HG丸ｺﾞｼｯｸM-PRO"/>
              </a:rPr>
              <a:t>下</a:t>
            </a:r>
            <a:r>
              <a:rPr sz="1050" spc="5" dirty="0">
                <a:latin typeface="HG丸ｺﾞｼｯｸM-PRO"/>
                <a:cs typeface="HG丸ｺﾞｼｯｸM-PRO"/>
              </a:rPr>
              <a:t>の</a:t>
            </a:r>
            <a:r>
              <a:rPr sz="1050" spc="-10" dirty="0">
                <a:latin typeface="HG丸ｺﾞｼｯｸM-PRO"/>
                <a:cs typeface="HG丸ｺﾞｼｯｸM-PRO"/>
              </a:rPr>
              <a:t>ボ</a:t>
            </a:r>
            <a:r>
              <a:rPr sz="1050" spc="5" dirty="0">
                <a:latin typeface="HG丸ｺﾞｼｯｸM-PRO"/>
                <a:cs typeface="HG丸ｺﾞｼｯｸM-PRO"/>
              </a:rPr>
              <a:t>リ</a:t>
            </a:r>
            <a:r>
              <a:rPr sz="1050" spc="-10" dirty="0">
                <a:latin typeface="HG丸ｺﾞｼｯｸM-PRO"/>
                <a:cs typeface="HG丸ｺﾞｼｯｸM-PRO"/>
              </a:rPr>
              <a:t>ュ</a:t>
            </a:r>
            <a:r>
              <a:rPr sz="1050" spc="5" dirty="0">
                <a:latin typeface="HG丸ｺﾞｼｯｸM-PRO"/>
                <a:cs typeface="HG丸ｺﾞｼｯｸM-PRO"/>
              </a:rPr>
              <a:t>ー</a:t>
            </a:r>
            <a:r>
              <a:rPr sz="1050" spc="-10" dirty="0">
                <a:latin typeface="HG丸ｺﾞｼｯｸM-PRO"/>
                <a:cs typeface="HG丸ｺﾞｼｯｸM-PRO"/>
              </a:rPr>
              <a:t>ム</a:t>
            </a:r>
            <a:r>
              <a:rPr sz="1050" spc="5" dirty="0">
                <a:latin typeface="HG丸ｺﾞｼｯｸM-PRO"/>
                <a:cs typeface="HG丸ｺﾞｼｯｸM-PRO"/>
              </a:rPr>
              <a:t>を調</a:t>
            </a:r>
            <a:r>
              <a:rPr sz="1050" spc="-10" dirty="0">
                <a:latin typeface="HG丸ｺﾞｼｯｸM-PRO"/>
                <a:cs typeface="HG丸ｺﾞｼｯｸM-PRO"/>
              </a:rPr>
              <a:t>整</a:t>
            </a:r>
            <a:r>
              <a:rPr sz="1050" spc="5" dirty="0">
                <a:latin typeface="HG丸ｺﾞｼｯｸM-PRO"/>
                <a:cs typeface="HG丸ｺﾞｼｯｸM-PRO"/>
              </a:rPr>
              <a:t>し</a:t>
            </a:r>
            <a:r>
              <a:rPr sz="1050" spc="-10" dirty="0">
                <a:latin typeface="HG丸ｺﾞｼｯｸM-PRO"/>
                <a:cs typeface="HG丸ｺﾞｼｯｸM-PRO"/>
              </a:rPr>
              <a:t>て</a:t>
            </a:r>
            <a:r>
              <a:rPr sz="1050" spc="5" dirty="0">
                <a:latin typeface="HG丸ｺﾞｼｯｸM-PRO"/>
                <a:cs typeface="HG丸ｺﾞｼｯｸM-PRO"/>
              </a:rPr>
              <a:t>お</a:t>
            </a:r>
            <a:r>
              <a:rPr sz="1050" spc="-10" dirty="0">
                <a:latin typeface="HG丸ｺﾞｼｯｸM-PRO"/>
                <a:cs typeface="HG丸ｺﾞｼｯｸM-PRO"/>
              </a:rPr>
              <a:t>き</a:t>
            </a:r>
            <a:r>
              <a:rPr sz="1050" spc="5" dirty="0">
                <a:latin typeface="HG丸ｺﾞｼｯｸM-PRO"/>
                <a:cs typeface="HG丸ｺﾞｼｯｸM-PRO"/>
              </a:rPr>
              <a:t>ま</a:t>
            </a:r>
            <a:r>
              <a:rPr sz="1050" spc="-10" dirty="0">
                <a:latin typeface="HG丸ｺﾞｼｯｸM-PRO"/>
                <a:cs typeface="HG丸ｺﾞｼｯｸM-PRO"/>
              </a:rPr>
              <a:t>し</a:t>
            </a:r>
            <a:r>
              <a:rPr sz="1050" spc="5" dirty="0">
                <a:latin typeface="HG丸ｺﾞｼｯｸM-PRO"/>
                <a:cs typeface="HG丸ｺﾞｼｯｸM-PRO"/>
              </a:rPr>
              <a:t>ょ</a:t>
            </a:r>
            <a:r>
              <a:rPr sz="1050" spc="-10" dirty="0">
                <a:latin typeface="HG丸ｺﾞｼｯｸM-PRO"/>
                <a:cs typeface="HG丸ｺﾞｼｯｸM-PRO"/>
              </a:rPr>
              <a:t>う</a:t>
            </a:r>
            <a:r>
              <a:rPr sz="1050" spc="5" dirty="0">
                <a:latin typeface="HG丸ｺﾞｼｯｸM-PRO"/>
                <a:cs typeface="HG丸ｺﾞｼｯｸM-PRO"/>
              </a:rPr>
              <a:t>。</a:t>
            </a:r>
            <a:endParaRPr sz="1050">
              <a:latin typeface="HG丸ｺﾞｼｯｸM-PRO"/>
              <a:cs typeface="HG丸ｺﾞｼｯｸM-PR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63721" y="7559802"/>
            <a:ext cx="216281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5" dirty="0">
                <a:latin typeface="HG丸ｺﾞｼｯｸM-PRO"/>
                <a:cs typeface="HG丸ｺﾞｼｯｸM-PRO"/>
              </a:rPr>
              <a:t>※こ</a:t>
            </a:r>
            <a:r>
              <a:rPr sz="1050" spc="-10" dirty="0">
                <a:latin typeface="HG丸ｺﾞｼｯｸM-PRO"/>
                <a:cs typeface="HG丸ｺﾞｼｯｸM-PRO"/>
              </a:rPr>
              <a:t>れ</a:t>
            </a:r>
            <a:r>
              <a:rPr sz="1050" spc="5" dirty="0">
                <a:latin typeface="HG丸ｺﾞｼｯｸM-PRO"/>
                <a:cs typeface="HG丸ｺﾞｼｯｸM-PRO"/>
              </a:rPr>
              <a:t>は</a:t>
            </a:r>
            <a:r>
              <a:rPr sz="1050" spc="-10" dirty="0">
                <a:latin typeface="HG丸ｺﾞｼｯｸM-PRO"/>
                <a:cs typeface="HG丸ｺﾞｼｯｸM-PRO"/>
              </a:rPr>
              <a:t>後</a:t>
            </a:r>
            <a:r>
              <a:rPr sz="1050" spc="5" dirty="0">
                <a:latin typeface="HG丸ｺﾞｼｯｸM-PRO"/>
                <a:cs typeface="HG丸ｺﾞｼｯｸM-PRO"/>
              </a:rPr>
              <a:t>か</a:t>
            </a:r>
            <a:r>
              <a:rPr sz="1050" spc="-10" dirty="0">
                <a:latin typeface="HG丸ｺﾞｼｯｸM-PRO"/>
                <a:cs typeface="HG丸ｺﾞｼｯｸM-PRO"/>
              </a:rPr>
              <a:t>ら</a:t>
            </a:r>
            <a:r>
              <a:rPr sz="1050" spc="5" dirty="0">
                <a:latin typeface="HG丸ｺﾞｼｯｸM-PRO"/>
                <a:cs typeface="HG丸ｺﾞｼｯｸM-PRO"/>
              </a:rPr>
              <a:t>で</a:t>
            </a:r>
            <a:r>
              <a:rPr sz="1050" spc="-10" dirty="0">
                <a:latin typeface="HG丸ｺﾞｼｯｸM-PRO"/>
                <a:cs typeface="HG丸ｺﾞｼｯｸM-PRO"/>
              </a:rPr>
              <a:t>も</a:t>
            </a:r>
            <a:r>
              <a:rPr sz="1050" spc="5" dirty="0">
                <a:latin typeface="HG丸ｺﾞｼｯｸM-PRO"/>
                <a:cs typeface="HG丸ｺﾞｼｯｸM-PRO"/>
              </a:rPr>
              <a:t>設</a:t>
            </a:r>
            <a:r>
              <a:rPr sz="1050" spc="-10" dirty="0">
                <a:latin typeface="HG丸ｺﾞｼｯｸM-PRO"/>
                <a:cs typeface="HG丸ｺﾞｼｯｸM-PRO"/>
              </a:rPr>
              <a:t>定</a:t>
            </a:r>
            <a:r>
              <a:rPr sz="1050" spc="5" dirty="0">
                <a:latin typeface="HG丸ｺﾞｼｯｸM-PRO"/>
                <a:cs typeface="HG丸ｺﾞｼｯｸM-PRO"/>
              </a:rPr>
              <a:t>でき</a:t>
            </a:r>
            <a:r>
              <a:rPr sz="1050" spc="-10" dirty="0">
                <a:latin typeface="HG丸ｺﾞｼｯｸM-PRO"/>
                <a:cs typeface="HG丸ｺﾞｼｯｸM-PRO"/>
              </a:rPr>
              <a:t>ま</a:t>
            </a:r>
            <a:r>
              <a:rPr sz="1050" spc="5" dirty="0">
                <a:latin typeface="HG丸ｺﾞｼｯｸM-PRO"/>
                <a:cs typeface="HG丸ｺﾞｼｯｸM-PRO"/>
              </a:rPr>
              <a:t>す。</a:t>
            </a:r>
            <a:endParaRPr sz="1050">
              <a:latin typeface="HG丸ｺﾞｼｯｸM-PRO"/>
              <a:cs typeface="HG丸ｺﾞｼｯｸM-PRO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930910" y="1017968"/>
            <a:ext cx="3344545" cy="2647315"/>
            <a:chOff x="930910" y="1017968"/>
            <a:chExt cx="3344545" cy="2647315"/>
          </a:xfrm>
        </p:grpSpPr>
        <p:sp>
          <p:nvSpPr>
            <p:cNvPr id="7" name="object 7"/>
            <p:cNvSpPr/>
            <p:nvPr/>
          </p:nvSpPr>
          <p:spPr>
            <a:xfrm>
              <a:off x="940435" y="1027430"/>
              <a:ext cx="3325495" cy="262826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35672" y="1022731"/>
              <a:ext cx="3335020" cy="2637790"/>
            </a:xfrm>
            <a:custGeom>
              <a:avLst/>
              <a:gdLst/>
              <a:ahLst/>
              <a:cxnLst/>
              <a:rect l="l" t="t" r="r" b="b"/>
              <a:pathLst>
                <a:path w="3335020" h="2637790">
                  <a:moveTo>
                    <a:pt x="0" y="2637790"/>
                  </a:moveTo>
                  <a:lnTo>
                    <a:pt x="3335020" y="2637790"/>
                  </a:lnTo>
                  <a:lnTo>
                    <a:pt x="3335020" y="0"/>
                  </a:lnTo>
                  <a:lnTo>
                    <a:pt x="0" y="0"/>
                  </a:lnTo>
                  <a:lnTo>
                    <a:pt x="0" y="263779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831594" y="1240917"/>
              <a:ext cx="1542669" cy="175653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673985" y="3351530"/>
              <a:ext cx="864869" cy="300990"/>
            </a:xfrm>
            <a:custGeom>
              <a:avLst/>
              <a:gdLst/>
              <a:ahLst/>
              <a:cxnLst/>
              <a:rect l="l" t="t" r="r" b="b"/>
              <a:pathLst>
                <a:path w="864870" h="300989">
                  <a:moveTo>
                    <a:pt x="0" y="300989"/>
                  </a:moveTo>
                  <a:lnTo>
                    <a:pt x="864844" y="300989"/>
                  </a:lnTo>
                  <a:lnTo>
                    <a:pt x="864844" y="0"/>
                  </a:lnTo>
                  <a:lnTo>
                    <a:pt x="0" y="0"/>
                  </a:lnTo>
                  <a:lnTo>
                    <a:pt x="0" y="300989"/>
                  </a:lnTo>
                  <a:close/>
                </a:path>
              </a:pathLst>
            </a:custGeom>
            <a:ln w="190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4409440" y="1549400"/>
            <a:ext cx="1539240" cy="147574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16510" rIns="0" bIns="0" rtlCol="0">
            <a:spAutoFit/>
          </a:bodyPr>
          <a:lstStyle/>
          <a:p>
            <a:pPr marL="97790" marR="174625" algn="just">
              <a:lnSpc>
                <a:spcPct val="136400"/>
              </a:lnSpc>
              <a:spcBef>
                <a:spcPts val="130"/>
              </a:spcBef>
            </a:pPr>
            <a:r>
              <a:rPr sz="1100" dirty="0">
                <a:solidFill>
                  <a:srgbClr val="FF0000"/>
                </a:solidFill>
                <a:latin typeface="HG丸ｺﾞｼｯｸM-PRO"/>
                <a:cs typeface="HG丸ｺﾞｼｯｸM-PRO"/>
              </a:rPr>
              <a:t>画面に</a:t>
            </a:r>
            <a:r>
              <a:rPr sz="1100" spc="-15" dirty="0">
                <a:solidFill>
                  <a:srgbClr val="FF0000"/>
                </a:solidFill>
                <a:latin typeface="HG丸ｺﾞｼｯｸM-PRO"/>
                <a:cs typeface="HG丸ｺﾞｼｯｸM-PRO"/>
              </a:rPr>
              <a:t>操</a:t>
            </a:r>
            <a:r>
              <a:rPr sz="1100" dirty="0">
                <a:solidFill>
                  <a:srgbClr val="FF0000"/>
                </a:solidFill>
                <a:latin typeface="HG丸ｺﾞｼｯｸM-PRO"/>
                <a:cs typeface="HG丸ｺﾞｼｯｸM-PRO"/>
              </a:rPr>
              <a:t>作側</a:t>
            </a:r>
            <a:r>
              <a:rPr sz="1100" spc="-15" dirty="0">
                <a:solidFill>
                  <a:srgbClr val="FF0000"/>
                </a:solidFill>
                <a:latin typeface="HG丸ｺﾞｼｯｸM-PRO"/>
                <a:cs typeface="HG丸ｺﾞｼｯｸM-PRO"/>
              </a:rPr>
              <a:t>の</a:t>
            </a:r>
            <a:r>
              <a:rPr sz="1100" dirty="0">
                <a:solidFill>
                  <a:srgbClr val="FF0000"/>
                </a:solidFill>
                <a:latin typeface="HG丸ｺﾞｼｯｸM-PRO"/>
                <a:cs typeface="HG丸ｺﾞｼｯｸM-PRO"/>
              </a:rPr>
              <a:t>画面 が映っ</a:t>
            </a:r>
            <a:r>
              <a:rPr sz="1100" spc="-15" dirty="0">
                <a:solidFill>
                  <a:srgbClr val="FF0000"/>
                </a:solidFill>
                <a:latin typeface="HG丸ｺﾞｼｯｸM-PRO"/>
                <a:cs typeface="HG丸ｺﾞｼｯｸM-PRO"/>
              </a:rPr>
              <a:t>て</a:t>
            </a:r>
            <a:r>
              <a:rPr sz="1100" dirty="0">
                <a:solidFill>
                  <a:srgbClr val="FF0000"/>
                </a:solidFill>
                <a:latin typeface="HG丸ｺﾞｼｯｸM-PRO"/>
                <a:cs typeface="HG丸ｺﾞｼｯｸM-PRO"/>
              </a:rPr>
              <a:t>いる</a:t>
            </a:r>
            <a:r>
              <a:rPr sz="1100" spc="-15" dirty="0">
                <a:solidFill>
                  <a:srgbClr val="FF0000"/>
                </a:solidFill>
                <a:latin typeface="HG丸ｺﾞｼｯｸM-PRO"/>
                <a:cs typeface="HG丸ｺﾞｼｯｸM-PRO"/>
              </a:rPr>
              <a:t>は</a:t>
            </a:r>
            <a:r>
              <a:rPr sz="1100" dirty="0">
                <a:solidFill>
                  <a:srgbClr val="FF0000"/>
                </a:solidFill>
                <a:latin typeface="HG丸ｺﾞｼｯｸM-PRO"/>
                <a:cs typeface="HG丸ｺﾞｼｯｸM-PRO"/>
              </a:rPr>
              <a:t>ずで す。</a:t>
            </a:r>
            <a:endParaRPr sz="1100">
              <a:latin typeface="HG丸ｺﾞｼｯｸM-PRO"/>
              <a:cs typeface="HG丸ｺﾞｼｯｸM-PRO"/>
            </a:endParaRPr>
          </a:p>
          <a:p>
            <a:pPr marL="97790" marR="174625" algn="just">
              <a:lnSpc>
                <a:spcPct val="136400"/>
              </a:lnSpc>
            </a:pPr>
            <a:r>
              <a:rPr sz="1100" dirty="0">
                <a:solidFill>
                  <a:srgbClr val="FF0000"/>
                </a:solidFill>
                <a:latin typeface="HG丸ｺﾞｼｯｸM-PRO"/>
                <a:cs typeface="HG丸ｺﾞｼｯｸM-PRO"/>
              </a:rPr>
              <a:t>もし違</a:t>
            </a:r>
            <a:r>
              <a:rPr sz="1100" spc="-15" dirty="0">
                <a:solidFill>
                  <a:srgbClr val="FF0000"/>
                </a:solidFill>
                <a:latin typeface="HG丸ｺﾞｼｯｸM-PRO"/>
                <a:cs typeface="HG丸ｺﾞｼｯｸM-PRO"/>
              </a:rPr>
              <a:t>う</a:t>
            </a:r>
            <a:r>
              <a:rPr sz="1100" dirty="0">
                <a:solidFill>
                  <a:srgbClr val="FF0000"/>
                </a:solidFill>
                <a:latin typeface="HG丸ｺﾞｼｯｸM-PRO"/>
                <a:cs typeface="HG丸ｺﾞｼｯｸM-PRO"/>
              </a:rPr>
              <a:t>カメ</a:t>
            </a:r>
            <a:r>
              <a:rPr sz="1100" spc="-15" dirty="0">
                <a:solidFill>
                  <a:srgbClr val="FF0000"/>
                </a:solidFill>
                <a:latin typeface="HG丸ｺﾞｼｯｸM-PRO"/>
                <a:cs typeface="HG丸ｺﾞｼｯｸM-PRO"/>
              </a:rPr>
              <a:t>ラ</a:t>
            </a:r>
            <a:r>
              <a:rPr sz="1100" dirty="0">
                <a:solidFill>
                  <a:srgbClr val="FF0000"/>
                </a:solidFill>
                <a:latin typeface="HG丸ｺﾞｼｯｸM-PRO"/>
                <a:cs typeface="HG丸ｺﾞｼｯｸM-PRO"/>
              </a:rPr>
              <a:t>にな ってい</a:t>
            </a:r>
            <a:r>
              <a:rPr sz="1100" spc="-15" dirty="0">
                <a:solidFill>
                  <a:srgbClr val="FF0000"/>
                </a:solidFill>
                <a:latin typeface="HG丸ｺﾞｼｯｸM-PRO"/>
                <a:cs typeface="HG丸ｺﾞｼｯｸM-PRO"/>
              </a:rPr>
              <a:t>て</a:t>
            </a:r>
            <a:r>
              <a:rPr sz="1100" dirty="0">
                <a:solidFill>
                  <a:srgbClr val="FF0000"/>
                </a:solidFill>
                <a:latin typeface="HG丸ｺﾞｼｯｸM-PRO"/>
                <a:cs typeface="HG丸ｺﾞｼｯｸM-PRO"/>
              </a:rPr>
              <a:t>も後</a:t>
            </a:r>
            <a:r>
              <a:rPr sz="1100" spc="-15" dirty="0">
                <a:solidFill>
                  <a:srgbClr val="FF0000"/>
                </a:solidFill>
                <a:latin typeface="HG丸ｺﾞｼｯｸM-PRO"/>
                <a:cs typeface="HG丸ｺﾞｼｯｸM-PRO"/>
              </a:rPr>
              <a:t>で</a:t>
            </a:r>
            <a:r>
              <a:rPr sz="1100" dirty="0">
                <a:solidFill>
                  <a:srgbClr val="FF0000"/>
                </a:solidFill>
                <a:latin typeface="HG丸ｺﾞｼｯｸM-PRO"/>
                <a:cs typeface="HG丸ｺﾞｼｯｸM-PRO"/>
              </a:rPr>
              <a:t>変更 できま</a:t>
            </a:r>
            <a:r>
              <a:rPr sz="1100" spc="-15" dirty="0">
                <a:solidFill>
                  <a:srgbClr val="FF0000"/>
                </a:solidFill>
                <a:latin typeface="HG丸ｺﾞｼｯｸM-PRO"/>
                <a:cs typeface="HG丸ｺﾞｼｯｸM-PRO"/>
              </a:rPr>
              <a:t>す</a:t>
            </a:r>
            <a:r>
              <a:rPr sz="1100" dirty="0">
                <a:solidFill>
                  <a:srgbClr val="FF0000"/>
                </a:solidFill>
                <a:latin typeface="HG丸ｺﾞｼｯｸM-PRO"/>
                <a:cs typeface="HG丸ｺﾞｼｯｸM-PRO"/>
              </a:rPr>
              <a:t>。</a:t>
            </a:r>
            <a:endParaRPr sz="1100">
              <a:latin typeface="HG丸ｺﾞｼｯｸM-PRO"/>
              <a:cs typeface="HG丸ｺﾞｼｯｸM-PRO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071880" y="4227195"/>
            <a:ext cx="3695681" cy="21954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66800" y="4222496"/>
            <a:ext cx="3750945" cy="2395528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ja-JP" altLang="en-US"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ja-JP" altLang="en-US" sz="1400" dirty="0">
              <a:latin typeface="Times New Roman"/>
              <a:cs typeface="Times New Roman"/>
            </a:endParaRPr>
          </a:p>
          <a:p>
            <a:pPr marL="793750">
              <a:lnSpc>
                <a:spcPct val="100000"/>
              </a:lnSpc>
              <a:spcBef>
                <a:spcPts val="1130"/>
              </a:spcBef>
            </a:pPr>
            <a:r>
              <a:rPr lang="ja-JP" altLang="en-US" sz="1400" spc="-20" dirty="0">
                <a:latin typeface="HGPｺﾞｼｯｸE"/>
                <a:cs typeface="HGPｺﾞｼｯｸE"/>
              </a:rPr>
              <a:t>〇〇</a:t>
            </a:r>
            <a:r>
              <a:rPr lang="en-US" altLang="ja-JP" sz="1400" spc="-20" dirty="0">
                <a:latin typeface="HGPｺﾞｼｯｸE"/>
                <a:cs typeface="HGPｺﾞｼｯｸE"/>
              </a:rPr>
              <a:t>PTA</a:t>
            </a:r>
            <a:r>
              <a:rPr lang="ja-JP" altLang="en-US" sz="1400" spc="325" dirty="0">
                <a:latin typeface="HGPｺﾞｼｯｸE"/>
                <a:cs typeface="HGPｺﾞｼｯｸE"/>
              </a:rPr>
              <a:t>の</a:t>
            </a:r>
            <a:r>
              <a:rPr lang="en-US" sz="1400" spc="-20" dirty="0">
                <a:latin typeface="HGPｺﾞｼｯｸE"/>
                <a:cs typeface="HGPｺﾞｼｯｸE"/>
              </a:rPr>
              <a:t>Zoom</a:t>
            </a:r>
            <a:r>
              <a:rPr sz="1400" spc="-130" dirty="0">
                <a:latin typeface="HGPｺﾞｼｯｸE"/>
                <a:cs typeface="HGPｺﾞｼｯｸE"/>
              </a:rPr>
              <a:t> </a:t>
            </a:r>
            <a:r>
              <a:rPr sz="1400" spc="30" dirty="0" err="1">
                <a:latin typeface="HGPｺﾞｼｯｸE"/>
                <a:cs typeface="HGPｺﾞｼｯｸE"/>
              </a:rPr>
              <a:t>ミ</a:t>
            </a:r>
            <a:r>
              <a:rPr sz="1400" spc="-175" dirty="0" err="1">
                <a:latin typeface="HGPｺﾞｼｯｸE"/>
                <a:cs typeface="HGPｺﾞｼｯｸE"/>
              </a:rPr>
              <a:t>ー</a:t>
            </a:r>
            <a:r>
              <a:rPr sz="1400" spc="-35" dirty="0" err="1">
                <a:latin typeface="HGPｺﾞｼｯｸE"/>
                <a:cs typeface="HGPｺﾞｼｯｸE"/>
              </a:rPr>
              <a:t>テ</a:t>
            </a:r>
            <a:r>
              <a:rPr sz="1400" spc="-25" dirty="0" err="1">
                <a:latin typeface="HGPｺﾞｼｯｸE"/>
                <a:cs typeface="HGPｺﾞｼｯｸE"/>
              </a:rPr>
              <a:t>ィ</a:t>
            </a:r>
            <a:r>
              <a:rPr sz="1400" spc="-45" dirty="0" err="1">
                <a:latin typeface="HGPｺﾞｼｯｸE"/>
                <a:cs typeface="HGPｺﾞｼｯｸE"/>
              </a:rPr>
              <a:t>ン</a:t>
            </a:r>
            <a:r>
              <a:rPr sz="1400" spc="45" dirty="0" err="1">
                <a:latin typeface="HGPｺﾞｼｯｸE"/>
                <a:cs typeface="HGPｺﾞｼｯｸE"/>
              </a:rPr>
              <a:t>グ</a:t>
            </a:r>
            <a:endParaRPr lang="en-US" sz="1400" spc="45" dirty="0">
              <a:latin typeface="HGPｺﾞｼｯｸE"/>
              <a:cs typeface="HGPｺﾞｼｯｸE"/>
            </a:endParaRPr>
          </a:p>
          <a:p>
            <a:pPr marL="793750">
              <a:lnSpc>
                <a:spcPct val="100000"/>
              </a:lnSpc>
              <a:spcBef>
                <a:spcPts val="1130"/>
              </a:spcBef>
            </a:pPr>
            <a:endParaRPr lang="en-US" sz="1400" spc="45" dirty="0">
              <a:latin typeface="HGPｺﾞｼｯｸE"/>
              <a:cs typeface="游明朝"/>
            </a:endParaRPr>
          </a:p>
          <a:p>
            <a:pPr marL="793750">
              <a:lnSpc>
                <a:spcPct val="100000"/>
              </a:lnSpc>
              <a:spcBef>
                <a:spcPts val="1130"/>
              </a:spcBef>
            </a:pPr>
            <a:r>
              <a:rPr sz="1050" dirty="0">
                <a:latin typeface="游明朝"/>
                <a:cs typeface="游明朝"/>
              </a:rPr>
              <a:t> </a:t>
            </a:r>
            <a:endParaRPr lang="en-US" sz="1050" dirty="0">
              <a:latin typeface="游明朝"/>
              <a:cs typeface="游明朝"/>
            </a:endParaRPr>
          </a:p>
          <a:p>
            <a:pPr marL="793750">
              <a:lnSpc>
                <a:spcPct val="100000"/>
              </a:lnSpc>
              <a:spcBef>
                <a:spcPts val="1130"/>
              </a:spcBef>
            </a:pPr>
            <a:endParaRPr sz="1050" dirty="0">
              <a:latin typeface="游明朝"/>
              <a:cs typeface="游明朝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339214" y="6968490"/>
            <a:ext cx="2331720" cy="899794"/>
            <a:chOff x="1339214" y="6968490"/>
            <a:chExt cx="2331720" cy="899794"/>
          </a:xfrm>
        </p:grpSpPr>
        <p:sp>
          <p:nvSpPr>
            <p:cNvPr id="15" name="object 15"/>
            <p:cNvSpPr/>
            <p:nvPr/>
          </p:nvSpPr>
          <p:spPr>
            <a:xfrm>
              <a:off x="1339214" y="6968490"/>
              <a:ext cx="2331720" cy="89979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867151" y="7658735"/>
              <a:ext cx="438848" cy="20434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</TotalTime>
  <Words>757</Words>
  <Application>Microsoft Office PowerPoint</Application>
  <PresentationFormat>ユーザー設定</PresentationFormat>
  <Paragraphs>163</Paragraphs>
  <Slides>16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30" baseType="lpstr">
      <vt:lpstr>BIZ UDPゴシック</vt:lpstr>
      <vt:lpstr>HGPｺﾞｼｯｸE</vt:lpstr>
      <vt:lpstr>HG丸ｺﾞｼｯｸM-PRO</vt:lpstr>
      <vt:lpstr>ＭＳ Ｐゴシック</vt:lpstr>
      <vt:lpstr>MS UI Gothic</vt:lpstr>
      <vt:lpstr>ＭＳ ゴシック</vt:lpstr>
      <vt:lpstr>游ゴシック</vt:lpstr>
      <vt:lpstr>游ゴシック Light</vt:lpstr>
      <vt:lpstr>游明朝</vt:lpstr>
      <vt:lpstr>Arial</vt:lpstr>
      <vt:lpstr>Arial Rounded MT Bold</vt:lpstr>
      <vt:lpstr>Calibri</vt:lpstr>
      <vt:lpstr>Times New Roman</vt:lpstr>
      <vt:lpstr>Office Theme</vt:lpstr>
      <vt:lpstr>PowerPoint プレゼンテーション</vt:lpstr>
      <vt:lpstr>Zoomとは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yagi hiroshi</dc:creator>
  <cp:lastModifiedBy>小林 正和</cp:lastModifiedBy>
  <cp:revision>15</cp:revision>
  <dcterms:created xsi:type="dcterms:W3CDTF">2020-09-09T10:58:39Z</dcterms:created>
  <dcterms:modified xsi:type="dcterms:W3CDTF">2020-09-25T01:27:11Z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2020-04-16T00:00:00Z</vt:filetime>
  </property>
  <property fmtid="{D5CDD505-2E9C-101B-9397-08002B2CF9AE}" pid="3" name="Creator">
    <vt:lpwstr>Microsoft® Word 2016</vt:lpwstr>
  </property>
  <property fmtid="{D5CDD505-2E9C-101B-9397-08002B2CF9AE}" pid="4" name="LastSaved">
    <vt:filetime>2020-09-09T00:00:00Z</vt:filetime>
  </property>
</Properties>
</file>